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17" r:id="rId3"/>
    <p:sldId id="287" r:id="rId4"/>
    <p:sldId id="272" r:id="rId5"/>
    <p:sldId id="273" r:id="rId6"/>
    <p:sldId id="319" r:id="rId7"/>
    <p:sldId id="294" r:id="rId8"/>
    <p:sldId id="296" r:id="rId9"/>
    <p:sldId id="298" r:id="rId10"/>
    <p:sldId id="297" r:id="rId11"/>
    <p:sldId id="320" r:id="rId12"/>
    <p:sldId id="321" r:id="rId13"/>
    <p:sldId id="322" r:id="rId14"/>
    <p:sldId id="299" r:id="rId15"/>
    <p:sldId id="323" r:id="rId16"/>
    <p:sldId id="300" r:id="rId17"/>
    <p:sldId id="324" r:id="rId18"/>
    <p:sldId id="325" r:id="rId19"/>
    <p:sldId id="326" r:id="rId20"/>
    <p:sldId id="327" r:id="rId21"/>
    <p:sldId id="328" r:id="rId22"/>
    <p:sldId id="329" r:id="rId23"/>
    <p:sldId id="301" r:id="rId24"/>
    <p:sldId id="302" r:id="rId25"/>
    <p:sldId id="303" r:id="rId26"/>
    <p:sldId id="304" r:id="rId27"/>
    <p:sldId id="330" r:id="rId28"/>
    <p:sldId id="331" r:id="rId29"/>
    <p:sldId id="305" r:id="rId30"/>
    <p:sldId id="308" r:id="rId31"/>
    <p:sldId id="309" r:id="rId32"/>
    <p:sldId id="316" r:id="rId33"/>
    <p:sldId id="310" r:id="rId34"/>
    <p:sldId id="312" r:id="rId35"/>
    <p:sldId id="313" r:id="rId36"/>
    <p:sldId id="314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6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752" y="184"/>
      </p:cViewPr>
      <p:guideLst/>
    </p:cSldViewPr>
  </p:slideViewPr>
  <p:outlineViewPr>
    <p:cViewPr>
      <p:scale>
        <a:sx n="33" d="100"/>
        <a:sy n="33" d="100"/>
      </p:scale>
      <p:origin x="0" y="-87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ish Carr" userId="f394bf3d-70dd-47c9-a289-8c74bd6a3998" providerId="ADAL" clId="{F6AD24CC-2F3A-9440-B52D-886AC98400C5}"/>
    <pc:docChg chg="modSld">
      <pc:chgData name="Hamish Carr" userId="f394bf3d-70dd-47c9-a289-8c74bd6a3998" providerId="ADAL" clId="{F6AD24CC-2F3A-9440-B52D-886AC98400C5}" dt="2018-10-01T11:40:18.777" v="1" actId="27696"/>
      <pc:docMkLst>
        <pc:docMk/>
      </pc:docMkLst>
      <pc:sldChg chg="addAnim">
        <pc:chgData name="Hamish Carr" userId="f394bf3d-70dd-47c9-a289-8c74bd6a3998" providerId="ADAL" clId="{F6AD24CC-2F3A-9440-B52D-886AC98400C5}" dt="2018-10-01T11:40:18.777" v="1" actId="27696"/>
        <pc:sldMkLst>
          <pc:docMk/>
          <pc:sldMk cId="1609413120" sldId="310"/>
        </pc:sldMkLst>
      </pc:sldChg>
    </pc:docChg>
  </pc:docChgLst>
  <pc:docChgLst>
    <pc:chgData name="Hamish Carr" userId="f394bf3d-70dd-47c9-a289-8c74bd6a3998" providerId="ADAL" clId="{945E3EEF-835C-3F46-BF15-62C8869D3163}"/>
    <pc:docChg chg="undo custSel modSld">
      <pc:chgData name="Hamish Carr" userId="f394bf3d-70dd-47c9-a289-8c74bd6a3998" providerId="ADAL" clId="{945E3EEF-835C-3F46-BF15-62C8869D3163}" dt="2018-10-01T11:48:50.707" v="65"/>
      <pc:docMkLst>
        <pc:docMk/>
      </pc:docMkLst>
      <pc:sldChg chg="modSp">
        <pc:chgData name="Hamish Carr" userId="f394bf3d-70dd-47c9-a289-8c74bd6a3998" providerId="ADAL" clId="{945E3EEF-835C-3F46-BF15-62C8869D3163}" dt="2018-10-01T07:35:21.929" v="3" actId="20577"/>
        <pc:sldMkLst>
          <pc:docMk/>
          <pc:sldMk cId="62003532" sldId="272"/>
        </pc:sldMkLst>
        <pc:spChg chg="mod">
          <ac:chgData name="Hamish Carr" userId="f394bf3d-70dd-47c9-a289-8c74bd6a3998" providerId="ADAL" clId="{945E3EEF-835C-3F46-BF15-62C8869D3163}" dt="2018-10-01T07:35:21.929" v="3" actId="20577"/>
          <ac:spMkLst>
            <pc:docMk/>
            <pc:sldMk cId="62003532" sldId="272"/>
            <ac:spMk id="3" creationId="{00000000-0000-0000-0000-000000000000}"/>
          </ac:spMkLst>
        </pc:spChg>
      </pc:sldChg>
      <pc:sldChg chg="addSp delSp modSp delAnim">
        <pc:chgData name="Hamish Carr" userId="f394bf3d-70dd-47c9-a289-8c74bd6a3998" providerId="ADAL" clId="{945E3EEF-835C-3F46-BF15-62C8869D3163}" dt="2018-10-01T11:48:14.570" v="56" actId="1076"/>
        <pc:sldMkLst>
          <pc:docMk/>
          <pc:sldMk cId="1609413120" sldId="310"/>
        </pc:sldMkLst>
        <pc:spChg chg="add del mod">
          <ac:chgData name="Hamish Carr" userId="f394bf3d-70dd-47c9-a289-8c74bd6a3998" providerId="ADAL" clId="{945E3EEF-835C-3F46-BF15-62C8869D3163}" dt="2018-10-01T11:45:46.794" v="51" actId="478"/>
          <ac:spMkLst>
            <pc:docMk/>
            <pc:sldMk cId="1609413120" sldId="310"/>
            <ac:spMk id="3" creationId="{97C9692A-BB49-9A4E-8AB4-CB1BC7385AA7}"/>
          </ac:spMkLst>
        </pc:spChg>
        <pc:picChg chg="del mod">
          <ac:chgData name="Hamish Carr" userId="f394bf3d-70dd-47c9-a289-8c74bd6a3998" providerId="ADAL" clId="{945E3EEF-835C-3F46-BF15-62C8869D3163}" dt="2018-10-01T11:45:05.368" v="5" actId="478"/>
          <ac:picMkLst>
            <pc:docMk/>
            <pc:sldMk cId="1609413120" sldId="310"/>
            <ac:picMk id="4" creationId="{00000000-0000-0000-0000-000000000000}"/>
          </ac:picMkLst>
        </pc:picChg>
        <pc:picChg chg="del">
          <ac:chgData name="Hamish Carr" userId="f394bf3d-70dd-47c9-a289-8c74bd6a3998" providerId="ADAL" clId="{945E3EEF-835C-3F46-BF15-62C8869D3163}" dt="2018-10-01T11:45:08.810" v="7" actId="478"/>
          <ac:picMkLst>
            <pc:docMk/>
            <pc:sldMk cId="1609413120" sldId="310"/>
            <ac:picMk id="5" creationId="{BD0C9382-BA71-8F4C-B2AD-F0C005B143B2}"/>
          </ac:picMkLst>
        </pc:picChg>
        <pc:picChg chg="del">
          <ac:chgData name="Hamish Carr" userId="f394bf3d-70dd-47c9-a289-8c74bd6a3998" providerId="ADAL" clId="{945E3EEF-835C-3F46-BF15-62C8869D3163}" dt="2018-10-01T11:45:07.168" v="6" actId="478"/>
          <ac:picMkLst>
            <pc:docMk/>
            <pc:sldMk cId="1609413120" sldId="310"/>
            <ac:picMk id="6" creationId="{00000000-0000-0000-0000-000000000000}"/>
          </ac:picMkLst>
        </pc:picChg>
        <pc:picChg chg="add del mod">
          <ac:chgData name="Hamish Carr" userId="f394bf3d-70dd-47c9-a289-8c74bd6a3998" providerId="ADAL" clId="{945E3EEF-835C-3F46-BF15-62C8869D3163}" dt="2018-10-01T11:48:09.619" v="54" actId="478"/>
          <ac:picMkLst>
            <pc:docMk/>
            <pc:sldMk cId="1609413120" sldId="310"/>
            <ac:picMk id="7" creationId="{15F14D0A-EE7B-2641-B3BE-C95360DA3D16}"/>
          </ac:picMkLst>
        </pc:picChg>
        <pc:picChg chg="add mod">
          <ac:chgData name="Hamish Carr" userId="f394bf3d-70dd-47c9-a289-8c74bd6a3998" providerId="ADAL" clId="{945E3EEF-835C-3F46-BF15-62C8869D3163}" dt="2018-10-01T11:48:14.570" v="56" actId="1076"/>
          <ac:picMkLst>
            <pc:docMk/>
            <pc:sldMk cId="1609413120" sldId="310"/>
            <ac:picMk id="8" creationId="{906D2D2E-EAC5-4341-AD5E-5558CCE966E9}"/>
          </ac:picMkLst>
        </pc:picChg>
      </pc:sldChg>
      <pc:sldChg chg="addSp delSp modSp">
        <pc:chgData name="Hamish Carr" userId="f394bf3d-70dd-47c9-a289-8c74bd6a3998" providerId="ADAL" clId="{945E3EEF-835C-3F46-BF15-62C8869D3163}" dt="2018-10-01T11:48:46.542" v="63" actId="1076"/>
        <pc:sldMkLst>
          <pc:docMk/>
          <pc:sldMk cId="2820954928" sldId="312"/>
        </pc:sldMkLst>
        <pc:picChg chg="del">
          <ac:chgData name="Hamish Carr" userId="f394bf3d-70dd-47c9-a289-8c74bd6a3998" providerId="ADAL" clId="{945E3EEF-835C-3F46-BF15-62C8869D3163}" dt="2018-10-01T11:48:29.456" v="57" actId="478"/>
          <ac:picMkLst>
            <pc:docMk/>
            <pc:sldMk cId="2820954928" sldId="312"/>
            <ac:picMk id="4" creationId="{00000000-0000-0000-0000-000000000000}"/>
          </ac:picMkLst>
        </pc:picChg>
        <pc:picChg chg="add mod">
          <ac:chgData name="Hamish Carr" userId="f394bf3d-70dd-47c9-a289-8c74bd6a3998" providerId="ADAL" clId="{945E3EEF-835C-3F46-BF15-62C8869D3163}" dt="2018-10-01T11:48:46.542" v="63" actId="1076"/>
          <ac:picMkLst>
            <pc:docMk/>
            <pc:sldMk cId="2820954928" sldId="312"/>
            <ac:picMk id="5" creationId="{D8B4123C-8782-E948-A6AA-764A6FC30B02}"/>
          </ac:picMkLst>
        </pc:picChg>
      </pc:sldChg>
      <pc:sldChg chg="addSp delSp">
        <pc:chgData name="Hamish Carr" userId="f394bf3d-70dd-47c9-a289-8c74bd6a3998" providerId="ADAL" clId="{945E3EEF-835C-3F46-BF15-62C8869D3163}" dt="2018-10-01T11:48:50.707" v="65"/>
        <pc:sldMkLst>
          <pc:docMk/>
          <pc:sldMk cId="3697882771" sldId="313"/>
        </pc:sldMkLst>
        <pc:picChg chg="del">
          <ac:chgData name="Hamish Carr" userId="f394bf3d-70dd-47c9-a289-8c74bd6a3998" providerId="ADAL" clId="{945E3EEF-835C-3F46-BF15-62C8869D3163}" dt="2018-10-01T11:48:50.131" v="64" actId="478"/>
          <ac:picMkLst>
            <pc:docMk/>
            <pc:sldMk cId="3697882771" sldId="313"/>
            <ac:picMk id="4" creationId="{00000000-0000-0000-0000-000000000000}"/>
          </ac:picMkLst>
        </pc:picChg>
        <pc:picChg chg="add">
          <ac:chgData name="Hamish Carr" userId="f394bf3d-70dd-47c9-a289-8c74bd6a3998" providerId="ADAL" clId="{945E3EEF-835C-3F46-BF15-62C8869D3163}" dt="2018-10-01T11:48:50.707" v="65"/>
          <ac:picMkLst>
            <pc:docMk/>
            <pc:sldMk cId="3697882771" sldId="313"/>
            <ac:picMk id="5" creationId="{B5D58B9A-C176-F64A-897B-919DFA6EEC84}"/>
          </ac:picMkLst>
        </pc:picChg>
      </pc:sldChg>
      <pc:sldChg chg="modSp">
        <pc:chgData name="Hamish Carr" userId="f394bf3d-70dd-47c9-a289-8c74bd6a3998" providerId="ADAL" clId="{945E3EEF-835C-3F46-BF15-62C8869D3163}" dt="2018-10-01T07:34:25.402" v="2" actId="20577"/>
        <pc:sldMkLst>
          <pc:docMk/>
          <pc:sldMk cId="1091221292" sldId="318"/>
        </pc:sldMkLst>
        <pc:spChg chg="mod">
          <ac:chgData name="Hamish Carr" userId="f394bf3d-70dd-47c9-a289-8c74bd6a3998" providerId="ADAL" clId="{945E3EEF-835C-3F46-BF15-62C8869D3163}" dt="2018-10-01T07:34:25.402" v="2" actId="20577"/>
          <ac:spMkLst>
            <pc:docMk/>
            <pc:sldMk cId="1091221292" sldId="318"/>
            <ac:spMk id="3" creationId="{E1B7EB8D-9FA5-F245-9261-FF2E4502771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17744 14712 8357,'-7'1'840,"3"4"0,7 4-1254,1 8 1,2 4-1,-3 5-108,1 1 448,7-1 0,-6 7 103,4 2 1,3 3 40,-3 2 1,-2 1-416,2 3 229,0-2 0,0 5 114,0-3 1,-2 1 254,2 4 1,-2 4-83,-3 0 1,-1 0-79,6 4 1,-6-1 153,2 2-1225,-4 2 1085,5 0-22,-5 5 0,5-11-136,-6 4 128,0-4 0,0-1-36,0 0 0,0 3 5,0-3 0,0 1-243,0-9 0,0 3 56,0-4 1,-4 0 167,-1-4 1,1-2-31,4-2 0,0 1 2,0-7 1,-4 1-104,-1-4 0,1-1 404,4 1 0,0-5-464,0 0 1,-5-6-21,1 2 0,-2 1 184,2-1 0,-4-1 0,-5-4 0</inkml:trace>
  <inkml:trace contextRef="#ctx0" brushRef="#br0">16778 16566 7783,'-8'0'-26,"2"0"1,8 0 0,2 0 54,5 0 0,4 0 193,5 0 0,3 0-58,5 0 0,7-2-37,2-2 0,5 1-123,4-6 1,0 2-186,9-2 1,-2-3 207,11 3 0,0 2-270,4-2 1,5 2 273,-1-2 1,-32 4-1,-1 0-42,34 0 1,-31 1 0,1 0 2,-1 1 0,-1 1 0,3 0 0,0 0-3,0 1 0,0 2 1,-2-1-1,0 0-2,-1 0 0,1 0 0,4 0 0,0 0 28,-2 0 0,0 0 0,4 0 0,1 0-6,-3 0 1,0 0-1,2 0 1,-1 0-33,2-1 1,-1 2-1,3 1 1,1 0-237,0 0 1,1 1 0,1-1 0,1 0 288,0-2 1,0 0-1015,-1 0 1,2 0 987,1 0 1,1 0-1,0 0 1,0 1 2,1 2 0,1-1 1,1-1-1,0-1-163,-2 2 0,0 1 1,-1-2-1,-1-1 185,2 0 1,1 0 0,-3 0 0,1 0-30,6 0 1,0 0 0,-5 1 0,-1 0-2,2 1 1,-1 0-1,-5-1 1,0 0 11,8 1 1,0 0-1,-9-1 1,1-1-7,3 1 1,0-2 0,-3 1 0,-1 0-65,0 0 0,0 0 0,-1 0 0,0 0 59,-1 0 1,-1 0-1,-4 1 1,0 0-102,0 1 1,0 0 0,-3-1 0,-1 0 46,-2 1 0,-1 0 0,35 0 244,-5-2 1,-7 0-223,-3 0 32,-8 0 0,-1 0 0,-5 0 0,-3 0 0,-2 0 0,-3 0 0</inkml:trace>
  <inkml:trace contextRef="#ctx0" brushRef="#br0">15599 17917 7838,'0'-8'0,"0"2"0,0 6-236,0-6 242,6 5 1,1-5-41,7 6 0,-1-4 0,2-2 33,2-2 0,-1 4 0,7-5 1,-1 0-344,4-4 235,1 0 0,-2 0 0,-2-1 82,-1 1 1,0-2 139,5-2 1,-1 2-160,1-3 1,-1 4 3,1 0 1,-1 0 295,1-4 1,4 2-62,-1-6 1,6 4-120,-5-4 0,5 1-7,0-1 1,2-3 4,2 3 0,-1-3-66,1-1 0,0-1-137,0 1 0,-1-1 119,1 1 1,0-1-8,0 1 1,-1-1 26,1 1 0,0 1-48,-1 3 1,1-3-6,0 3 1,0-5 16,-1-4 1,1 3-6,0-2 0,4 2 15,0 1 1,2-5-139,-2-4 1,-6 4 172,6 1 1,-5-1-34,5 1 0,-3 0 145,-1 5 1,-5-1-78,0 1 0,1 3-30,3 1 0,1 0-10,0-4 1,-1-1-2,1 1 1,0-1-25,0 1 1,4-1-107,0 1 0,1-1 122,0 1 0,-4-5-30,3 0 1,-1-1-50,1 1 0,1 3 41,4-3 0,-1 2 55,1-2 1,-5 1-38,9-5 0,-4 6 12,-1-2 0,-1 3 21,-3 1 0,-2 1-14,2-1 0,1 1 60,0-1 0,3 5-63,-4 0 0,5 0 1,-5-4 0,5 1 54,-5 3 1,4-3 16,-4 2 1,5-2-66,-5-1 0,6-1-3,-1 1 1,-1 2 26,5-2 1,-4 2-3,4-6 1,0 2-169,-5 1 1,4 1 109,1-1 0,-5 1 33,1-1 0,-1 1-8,5-1 0,-3 1 4,3-1 0,-7-4-42,7 0 1,-5 1-95,1 3 0,1 1 166,-6-1 1,2 1 103,-2-1 1,-3 1-147,3-1 0,-1 1 71,1-1 0,-3 1 157,3-1 0,-2-4-116,-3 0 0,-3 0-31,-1 5 0,-1 1 9,1 3 0,-3-3 4,-5 3 0,1 1-68,3-1 1,-3 5 41,3-6 0,-3 6-52,-2-5 1,1 6 159,-1-2 1,1 3-118,-1 2 1,1 0-48,-1-1 0,0 1-115,1 0 1,-5 1 42,0 3 0,-4-2-167,4 2 0,-6 1 156,2 0 0,-4 5-45,0-2-612,-1-2 741,0 5 0,0-9 0,1 3 0</inkml:trace>
  <inkml:trace contextRef="#ctx0" brushRef="#br0">17903 16764 7780,'-6'8'-870,"5"-2"810,-5 0 1,6 1-32,0 6 35,6 0 213,-5 7 0,10-4-74,-7 6 0,1-4-100,-5 4 1,1-2-1,3 2 1,-2 2-2,2-7 1,-2 6 85,-2-6 1,0 5 115,0-4 1,0 4-124,0-4 0,0 4-25,0-5 0,0 2 4,0-1 1,0 1 18,0 3 1,0 2-266,0-6 0,-2 5-79,-2-1 1,2-1 284,-2 1 0,3-6 0,1 3 0</inkml:trace>
  <inkml:trace contextRef="#ctx0" brushRef="#br0">20883 17440 7656,'-8'0'883,"3"6"1,5 4-553,0 6 0,0 0-349,0 6 0,4 2-509,0 7 487,1 3-252,1 5 1,-5 3-313,4 2 1,-4-2 450,-1 7 0,0 0-64,0 4 1,0 4 274,0 0 0,-4 2 76,-1-1 1,-1-3 239,2 7 1,1 2-143,-6 6 0,2-1-278,3-31 0,-1-1 0,-1 1 0,0-1 141,1 3 1,1 0-1,1 2 1,-1 0-35,0-1 0,-1 2 1,1 2-1,-1 1-205,-1 0 0,-1 0 1,1 1-1,0 1 95,2 2 1,-1 1 0,0-2 0,-1-1-149,1 3 0,1 0 0,-2-3 1,0-1 200,-1 2 1,1 0-1,1-4 1,1 1-94,0 0 0,-1 0 0,2-3 1,-1 0 14,0 3 1,-1 1 0,-1-5 0,0-1-19,2 1 1,-1 0 0,0-1 0,0-1 81,1 0 1,-1 0-1,-1-1 1,1 1-1,0 0 1,1 0 0,-2-3 0,0 1 44,-1-1 1,1 1-1,-6 32 77,8-32 1,-1-1 0,-7 34-54,8-33 1,0-1 0,-8 31 10,-2-2 0,1-1 84,0-8 0,4-1-157,0-8 1,5-3 229,-5-10 0,5 2-296,-5-6 0,6-5 517,-1-4-533,-4-6 0,7-1 648,-4-6-2224,4-6 1739,1-3 1,-6-13 0,-1-8 0</inkml:trace>
  <inkml:trace contextRef="#ctx0" brushRef="#br0">18791 20141 8201,'13'0'99,"0"0"0,6 0 0,3-1-199,3-4 1,9 2-329,6-5 220,5-1-1488,8-4 1645,6-1 1,3 2-51,9 4 64,-4-4 1,-26 8-1,-1 1 29,-2-4 0,-1 0 0,6 1 1,0-1-35,-4 0 1,1 1 0,3 0-1,1 0 41,-2 2 0,0-1 1,2 0-1,0 0 62,-2 3 0,0 0 0,5-3 1,0 1-78,-1 1 1,1 1-1,3-1 1,0 0 8,-2 1 0,1 0 0,6 1 0,0-1 222,-2-2 0,0-1 1,8 3-1,0 1-362,-3-1 0,-1 0 0,3-1 0,1 0 360,-2 1 0,1 0 0,0-1 0,-1 0-50,1 0 0,-1 1 0,3 1 0,0 1-8,0-2 0,-1-1 0,3 0 0,0 0-75,-2 1 1,0 0 0,-1 0 0,0 0-112,-3 1 1,-1 2 0,4-1 0,0 0-44,-1 0 0,-1 0 0,2 0 0,0 0-93,-1 0 1,0 0 0,-4 0 0,-1 0 81,3-1 1,-1 2-1,-6 1 1,0 0-219,4 0 0,0 0 1,-3 1-1,0 0 233,2 0 0,-2-1 1,-3-2-1,0 1 47,-1 1 1,1 1 0,-4 0 0,-1 0-38,3-1 0,-1 0 1,-2 0-1,-1 0 35,-3-1 1,-1-2-1,35 1 19,-3 0 0,1 0-425,-2 0 1,-4-1 430,-4-4 0,-6-5 0,5-6 0,2 0 0,4-2 0</inkml:trace>
  <inkml:trace contextRef="#ctx0" brushRef="#br0">21757 18896 7676,'-9'5'-343,"0"-1"137,6 1 220,-9-5 1,11 1-1,-3 4 297,2 3 0,1 3 1,-2-1-96,-2-1-308,1 0 133,4 4 1,0 0 70,0 0-52,0 1 0,0-1-25,0 0 0,4-4-43,1 0 92,5-6 30,-3 3 0,5-8 93,-3-2 1,3 1 52,-4-6 1,-2 0-403,-1-4 0,1 0-296,-2-1 75,0 7 214,-4-5 0,0 5 82,0-6 1,0 4 144,0 0 17,0 6-93,0-9 344,0 11-43,0-5-203,0 6 0,-4 1-19,0 4 1,-1-2 43,5 6-385,0-6 173,-6 8 1,5-3-270,-4 5 202,4-6-25,1 5 51,0-10 128,6 9 0,1-3 0,6 5 0</inkml:trace>
  <inkml:trace contextRef="#ctx0" brushRef="#br0">23068 17903 7654,'-8'0'-25,"2"0"26,6-6 0,0 3 399,0-5-44,0 5-1194,0-9 281,6 10 183,-4-9 334,10 3 48,-5-5 0,2 1-64,0 4 1,-5-4-97,5 3 253,-6 3-63,9-6 1,-9 9-25,5-6 78,-5 7 0,8-6-16,-7 4-67,0 2 203,-4-4 23,0 6 200,0 0-370,-5 0 1,2 5 433,-6-1-221,6 7-95,-9-4 1,9 6 122,-6 0-56,6 1-144,-8-1 1,9-4 223,-2 0-39,2-1-898,2 0 305,0 3 150,0-9-49,6 4 113,1-6 0,2 0-45,0 0-58,0-6-65,4-1 144,-5-7 0,-1 1 79,-3 0 0,-2 4 247,2 0-313,-2 6 78,-2-3 574,0 6-146,0 0-294,-6 6 0,4-3-28,-2 6 0,1-2 17,-1 2 1,2 3 91,-2-3-194,2-3 0,8 5 0,1-3 0</inkml:trace>
  <inkml:trace contextRef="#ctx0" brushRef="#br0">25134 15983 7707,'-9'0'-170,"0"0"342,6 0-7,-3 0-140,0 6-9,5 1 0,-5 7 0,4-1 39,-2 0-26,2-5-1,-3 3 185,5-3-192,0 5 0,-5-4 104,1 0 13,-1-6 32,5 2 11,6-5-389,2 0 120,-1-5 0,5 2 130,-4-6 0,0 0-33,1-4 1,-5 1-152,5 3-50,-6-3 184,3 5 0,-6-2 227,0 0 23,0 6-220,0-3 22,0 6 1127,0 0-1294,0 6 260,0-4 71,-6 10-26,4-5-597,-3 6 166,5-5 0,0-1-598,0-3 528,0-2 319,0 4 0,5 0 0,3 1 0</inkml:trace>
  <inkml:trace contextRef="#ctx0" brushRef="#br0">20671 20049 6507,'-7'5'179,"1"-3"-104,6 4 113,0-6-24,0-6-48,0-1 4,0-1-20,0-4-41,6 11 18,-5-5 24,5 0-51,0-1 3,1-1-11,1-3 0,-1 9 14,-3-2 0,-1-2 27,6 2-242,-6-1 195,3-1 1,0 3 18,3-6-80,-4 6 49,7-8 0,-9 8 9,6-6 0,-2 0-17,2-4 1,3 4-117,-3 0 124,3 0 0,-1-4-26,-2 0 20,3 6-10,-5-5 1,2 6 4,0-3 0,-2-3-11,2 3 114,3 4-105,-5-7 1,5 4 9,-3-5 1,3 0 9,-4 0 0,3-1 3,-2 1 0,2 0-13,-2 0 0,3 1-19,1 3 0,0-7 17,1 3-226,-1-3 210,0 2 1,0 4-2,1-3 1,-1 7-4,0-7 0,-1 2 1,-3-2 1,3 4 17,-4 0 1,4 2 63,1-2 0,1-3-74,-1 4 0,0-4 5,0-1 1,1-1 13,-1 1 1,2 0 10,2 0 1,-2-1 3,3 1-210,-4 0 180,0 0 0,3-1 1,1 1 0,-1 0-14,-3 0 0,-1-1 88,0 1-90,0 0 4,1 6 0,-1-5 1,0 3 6,-5 3 0,3-6 1,-3 9 13,5-5 0,-4 0 14,0-1-135,-1-2 106,6 3 1,-1-5-12,0 0 1,-1 0-7,-3-1 0,2 4 5,-2-3 1,3 7-5,1-7 254,-5 2-239,3 4 1,-5-5 9,3 3 0,1 2 4,-5-2 1,5 5 1,-1-5 0,-2 5 8,2-5 0,-4 6-14,3-2 0,1-2 0,0 1 0,0-4-27,1 1 32,-4 0-10,6-4 1,-5 4-1,6 0 0,1 0-17,-1-4 0,0 4 8,0 1 0,1 0 4,-1-1 0,0-2 0,0 2 0,1-2 6,-1 3 0,0-4-23,0 3 0,1 2 18,-1-2 26,0 0 1,0-4 60,1 0 1,-1 1-79,0 3 0,0-3 7,1 3 1,-6-1-49,1 1 0,0-1-44,4 6 78,1-7 0,-1 5-8,0-2 0,-4-3 8,0 7 1,-1-6-16,6 1 0,-5-2-4,-1 3 1,1-4 58,4 3 1,1-3 29,-1-1 0,0 0-54,0-1 1,1 1 63,-1 0 0,0 1-94,0 3 0,2-2 43,3 2 1,-8-3-158,3-1-54,-2 0 169,2 5 0,0-2-12,0 5 0,-4-5-8,0 1 0,0 2 6,4-2 0,-4 5 58,0-5 1,0 2 98,4-2 0,-4-2-123,-1 7 1,0-6 26,1 1 1,2-3-13,-2-1 1,3 4-33,1 0 1,-4 0-6,0-4 1,-2 4 33,2 0 1,3 2 3,-3-2-192,2-2 94,3 3 64,-1 1 1,-1-5 11,-3 3 0,2 2-1,-2-2 1,1 0-15,-1-4 1,3 4 19,-3 0 1,1 0 4,-1-4 0,3 1 3,-3 4 1,-2-4 2,2 3 1,-5 2-19,5-2 1,-6 4 19,1-3 139,4 5-144,-7-9-6,11 10 1,-11-5-68,4 3 68,-4 2-4,5-4 1,-3 2 8,6-1 0,-5-3-45,5 3 0,-4-5-12,3 1 1,-3 2 22,4-2 0,-2 0 2,2-4 0,1 4 4,-5 0 1,5-1 33,-1-8 0,-2 9 9,2 1 1,-2-1-65,2 0 1,3 2-7,-3-2 0,-2 1 38,2 0 0,0-3 1,4 7 0,-4-5 0,0 5-192,-1-7 173,0 4 0,2-2-30,-5 0 159,5 0-136,-3 2 1,2-5-2,0 3 0,0-2 54,4-3 0,0 1 117,0 0 1,-1 0-65,-3 0-59,9-1 8,-10 1 0,12 0 11,-7 0 0,0-1 20,0 1 0,1 0-255,-1 0 40,0-1 135,0 1 1,1 4-34,-1 0 1,0 1 14,0-6 1,2 1-5,3 0 0,-4 1 52,4 3 1,-3-2 10,-2 2 0,5-3-15,-1-1 2,1-1-15,1 1 0,-4-4 2,2-1 0,3 0-8,-3 5 1,2 0-18,-1-1 1,-3 1 49,2 0 0,-2 1 0,-2 3 1,1-5-32,-1 5 0,0-10-1,0 5 1,1 0 115,-1 5 7,0-3-104,0 5 0,0-6-17,1-1 24,-1 1-4,0 0 1,2 0 4,3-1 0,-4 0-17,4-4 1,1 3-10,-1-2 0,1 2 11,-1 2-173,-4-6 167,5 4 0,-5-4-5,-1 5 1,4 1-4,1 0 1,0 0 24,-5-1 1,0 1-21,1 0 0,-1 0 72,0 0 0,-4 4-65,0 0 1,-1 0 6,6-4 0,-2 0 69,-4-1 0,4 3 9,-3 2 1,-2-3-77,2 3 1,-4 2-13,3-2 33,1 0 1,4-4 30,1 0-292,-1 5-6,0-4 239,-5 5 23,3 0 0,-3-5-10,5 3 1,-4 2-53,0-2 11,-1 0 0,6-4 85,-1 0 154,-6 5-209,5-3 1,-5 5 117,7-3-126,-7-3 28,5 5 0,-6-2 62,2 0-105,4 0 0,-4-3-257,5 4 94,-6-4 121,5 10 0,-9-5-102,6 3 0,-5 2 118,5-2 0,-6 1-99,1-2 118,4 4 1,-5-5-100,5 6 392,-5-6-137,9-1-66,-10-1 0,9 1-60,-2 3 0,-1-2 80,0-3 0,-3 2-8,4 2 1,-5 2-55,5-6 0,-5 6 12,5-1 38,-6-3-118,9 5 1,-11-5-59,4 2 102,2 4 37,-5-5-3,9 0 0,-8 3-11,6-6 17,-6 6-53,9-8 1,-6 8 1,3-6 0,-2 6-4,-3-1-16,-2-4 25,10 7 0,-10-10-79,7 7 38,-6 0 1,5-1 3,-4 1-4,-3-1 15,11 5 4,-10-5 139,9 3 0,-8-8-114,6 5 93,-6 1-78,9-2 4,-11 5 2,11-5 0,-9 1-20,6 1-1,-6-1 0,4 5-32,-2 0 1,-4-1-255,4-3 252,2 2-38,-6-4 114,5 6-76,0 0 33,-4 0 0,5-4-8,-3-1-11,-2 1 1,5 2 38,-2-2-320,-4 3 48,11-5 0,-11 4-180,4-2-317,2 2 750,-5-4 0,4 6 0,-6 0 0</inkml:trace>
  <inkml:trace contextRef="#ctx0" brushRef="#br0">19598 20684 7731,'6'-13'276,"3"0"0,4 4-447,5 0 82,-3 6 69,4-9 1,-6 6 169,0-2-26,0 2-94,1 0 0,-1 4-77,0-2 1,-4 2 105,0 2-122,0 0 1,2 2 119,-2 2 0,2-1 18,-7 6 334,0-6-233,2 9 1,-4-5-128,2 6 1,-2-4-170,-2 0 1,0 0 160,0 4 1,-6 5-20,-3-1 0,2 1 143,-2-5 55,0 1-101,2-1 0,-1 0-131,4 0-209,2 1 276,-4-1-55,6-6 0,6 5 0,2-5 0</inkml:trace>
  <inkml:trace contextRef="#ctx0" brushRef="#br0">19770 21174 7776,'0'7'1346,"0"5"0,0-9-1346,0 6 0,6-6 0,2 3 0</inkml:trace>
  <inkml:trace contextRef="#ctx0" brushRef="#br0">30060 15811 7819,'0'10'-172,"0"4"432,0-10-310,0 14 206,0-5 1,0 3 51,0 6 1,0 0 25,0 5 1,1 4-470,3 0 0,2 5 176,3 0 0,3 2-70,-3 2 1,-2 1 97,2 3 0,-5 3 121,5 6 0,-4 0-186,3 0 0,-3 1-75,4 4 1,-6 2-1325,1 6 1719,3 0-107,-5 7 1,4 0-109,-6-33 1,0 0-1,0 1 1,0 1-179,0 0 0,0 0 0,0 3 0,0 0 259,0-1 0,0 0 1,0 2-1,0 1-42,0 2 1,0-1 0,0-1-1,0 0 41,0 2 0,0-1 1,0 2-1,0-1-42,0 0 0,0-1 0,0 3 0,0 0-12,0-3 1,0 1 0,0 2 0,1 1 27,1-2 0,1 1 0,-2 1 1,1 1 2,2 0 0,0 0 0,-1 0 0,-1 0-23,2 0 1,1 0-1,-2 0 1,1 0-244,0-1 1,1 1 0,1 0 0,0 0 249,-2 0 0,0 0 0,2 0 0,0-1-43,1-1 0,-1-1 0,-1 3 0,-1-1-60,1-1 0,-1-1 0,0 2 0,1 1 35,1 0 1,1 0 0,0-3-1,-1 0-65,1-2 1,0 1-1,-1 0 1,1 0 82,0 0 0,-1 0 1,-1 1-1,-1 0-195,0-4 0,1 0 0,-2 4 1,1 0 200,0-3 0,1-1 0,0 1 1,0 0-14,-2-2 0,-1-2 0,1 2 0,0-1 150,-1-4 1,0-1 0,-1 4 0,-1 0-143,3-6 0,-1 1 0,-1 1 0,-1 1 10,0 31 1,0-1 18,0-3 0,0-1 4,0 0 0,-1-6 213,-4-2 0,3-4-257,-7-1 1,6-1 16,-2-4 0,-1-2-5,2-7 1,0-5 90,4-3 0,0 0-421,0-4 1,-5 1 80,1-11 247,-1 1 0,5-5 0,0 0 0</inkml:trace>
  <inkml:trace contextRef="#ctx0" brushRef="#br0">27808 19929 8265,'22'2'248,"1"2"1,5-2-225,7 2 1,3-1-1,3 0-283,3 1 0,9 1 191,9-5 0,3 0-328,1 0 0,2 0 403,2 0 0,-31 0 1,0 0-215,3 0 1,0 0 0,3 0 0,0 0 252,-1 0 0,0 0 0,0-2 0,-1-1-40,1 1 1,0 0-1,2 0 1,1 0 128,1 2 1,1 0 0,2-2 0,0-1-34,-3 1 1,1 0-1,2-1 1,1 1-66,-1 2 0,-1 0 0,2 0 0,1 0-212,0 0 1,0 0-1,0 0 1,0 0 308,-1 0 0,2 0 1,3 0-1,0 0-53,0 0 1,1 0-1,5 0 1,-1 0-93,-2 0 1,-1 0-1,3 0 1,0 0 70,0 0 0,0 0 0,0 0 0,1 0-25,0 1 1,2-2 0,3-1 0,0 0-1509,1 0 1,-1 0 1346,4-4 1,-1 1 76,-1 4 0,0 1 0,1-4 0,1 0-282,-4 2 1,0 0-1,3 1 1,0-1 235,-3-2 1,0-1 0,1 3 0,-1 1 59,-1-1 0,-1 0 0,-1-1 0,1 0-130,-2 1 1,0 0 0,1-1 0,-1 1 119,-2 2 1,0 0 0,2-2-1,0 0 124,-2 0 1,-1-1-1,2 0 1,-1 0-67,-4 1 1,-1 0-1,5 1 1,0 1-30,-7-3 1,0 1-1,1 1 1,0 1 71,-5 0 1,-1 0 0,1-2 0,-1-1 391,-2 1 1,1 0 0,-2-1-1,0 1-409,2 2 0,-1 0 1,-4 0-1,-1-1 192,-3-1 1,-1 0 0,0 1 0,0 0-191,32-3 1,-6 2-5,-8 2 1,-7-1-161,-2-4 0,-6 4 551,-3-4 1,-5 0-621,-7 0 0,-5-1 704,0 2 1,-6 1-578,2-6 308,-4 0 1,0-4 0,-1 0 0</inkml:trace>
  <inkml:trace contextRef="#ctx0" brushRef="#br0">30179 14593 7843,'-13'-6'-111,"-1"4"0,1-3-444,0 5 499,0 0 1,-1 1 55,1 3 0,0-1 132,0 6 0,-1 2 225,1 6 0,-5-2-278,1 3 0,-2 2-27,1 2 1,3-1-1,-2 1 0,2-4 94,2 4 0,5-2 139,4 2 1,-2 2-192,2-7 0,-1 6-77,5-6 0,6 5 114,3-4 0,3 0-10,1-5 0,0 0-742,0 0 1,5 1 286,0-1 0,5-6 34,-1-2 1,-1 0 47,1 0 0,-4-1 102,4-4 0,-2 0-130,2 0 280,3-6 0,-4-1 0,5-6 0</inkml:trace>
  <inkml:trace contextRef="#ctx0" brushRef="#br0">30510 14911 7843,'-8'0'-87,"-3"0"421,9 0-184,-4 0-459,0 0 129,5 0 188,-5 0 78,6 0 154,0 0-644,6 0 152,-5 0 399,11 0 0,-9 0-65,6 0-120,0 0 0,4-5 207,0 1 0,-4-1-5,0 5 1,0-1-234,4-4 0,-4 4-49,0-3 209,-1 2-249,6 2-347,-1 0 419,-6 0 0,-1 6 172,-6 3 1,0-2-143,0 2 1,-1 0-4,-4 4 1,-1 0 582,-2 1 1,-4 0 71,3 4-493,-3-3 1,0 4 9,4-6 0,2-4 149,6 0-432,-6-6-289,4 8 0,-2-9 244,8 2 0,-1-2 36,6-2 0,-4 0 66,3 0 0,1 1 43,4 4 1,1-4 198,-1 4 1,0-4-116,0-1-184,1 6 134,-1 1 8,0 1 91,-5 3-2,-3-9 144,-5 10 1,-5-7-69,-4 4 1,-3-1-106,-1-4 1,-5-1 2,0 6 1,1-6-37,3 1 1,-3-1-64,-1 2 0,5-4-219,4 3 0,5-2 152,-5-2 38,6 0 93,-3 0 0,6 0 0</inkml:trace>
  <inkml:trace contextRef="#ctx0" brushRef="#br0">31079 14368 7817,'-6'7'22,"5"-1"0,-9-5 231,5 4-45,-5-4-39,8 17 1,-8-9 51,6 8 1,-7 4-140,3 1 0,0 8 97,-1 0 0,2 7-665,-2-1 1,-1-3 266,5 3 1,-3-2 253,3 1 1,1 0-94,4-8 1,0 2-253,0-7 0,0-3 132,0-1 0,1-3 34,4-2 1,-2-1 111,5-4 1,1 0-89,5-4 1,-1-2 119,0 2 0,0-8 0,0-4 0</inkml:trace>
  <inkml:trace contextRef="#ctx0" brushRef="#br0">31304 14513 7817,'0'-13'0,"-1"4"70,-4 0 132,4 7-70,-5-4-16,0 12 0,5-4-270,-4 7 1,-1 5 80,2 3 0,-6 7 153,1-2 1,2 3-107,-2 1 0,6 5-165,-2 0 1,-1 4 192,2-4 1,0-4 10,4-5 0,0-2-47,0 3 1,0-4 30,0-6 1,0 0-216,0 0-139,0 1-375,6-1 732,1-6 0,6-1 0,0-6 0</inkml:trace>
  <inkml:trace contextRef="#ctx0" brushRef="#br0">31172 14738 7207,'13'8'304,"-4"-2"0,1-6-141,5 0 1,-2 0-67,5 0-97,-3 0 0,-2-6 0,0-2 0</inkml:trace>
  <inkml:trace contextRef="#ctx0" brushRef="#br0">31331 14407 7395,'7'0'-211,"5"0"1,-5 0 612,7 0-245,-1 0 1,0 0 0,0 2 87,0 2-662,1 10 1,3 0-1,0 5 113,-6 1 1,3 0 403,-6 7 0,3-5 0,-1 0-88,-1 1 1,-6 2-54,1 2 1,-2 4 214,-2 0 1,-2-1 422,-2-3 1,-2-1-319,-3 1 0,-3-2-1,3-3 1,-1 3-2,1-3 0,-1-3-258,6-1 1,-1-3-20,5-2 0,0 0 0,0 0 0</inkml:trace>
  <inkml:trace contextRef="#ctx0" brushRef="#br0">31927 14672 9029,'7'6'-76,"11"-4"260,-9 3 1,11-5-164,-2 0 0,1 0-271,3 0 0,3 0 231,-3 0-328,3 0 0,-3 0-1314,0 0 1661,-6-5 0,9 3 0,-4-4 0</inkml:trace>
  <inkml:trace contextRef="#ctx0" brushRef="#br0">32072 14831 7845,'0'13'-207,"0"-5"1,0-1 119,0-2 1,2-4 9,2 3 1,1-2-39,8-2 201,-3 0 1,9 0-47,-5 0-40,5 0 0,1-6 0,7-1 0</inkml:trace>
  <inkml:trace contextRef="#ctx0" brushRef="#br0">32933 14248 7852,'0'-7'-1356,"-1"1"1356,-4 6 0,2 0 424,-6 0 0,5 6-15,-5 3 0,0 4-228,-4 5 1,-2 4-170,-2 9 1,1 3-107,-6 5 0,5 1 190,0 0 0,2 4 121,2 0 1,5-1-165,4-8 0,-2 2-15,2-6 0,-1 4-164,5-4 1,5 0 84,-1-5 1,6-1-156,-1-3 0,3 2 53,1-6 0,-4-1 52,0-3 91,6-1 0,5 0 0,7 0 0</inkml:trace>
  <inkml:trace contextRef="#ctx0" brushRef="#br0">33079 14513 7852,'0'-13'254,"0"6"1,-2 1-1,-1 7 10,-1 4 0,-2 2-26,2 6 1,-2 2-28,-3 3 1,-3 2-709,3 7 1,-1 1 316,1 3 1,-3-3-41,4 3 0,2 1 146,1-1 1,4 0 6,1-5 1,0-4-52,0 0 0,0-6 62,0 2 1,1-3 26,4-2 0,2 0 25,6 1 1,1-7 3,-1-3 1,0-2-183,0-2 0,5 0-330,0 0 0,-1-2 512,-4-2 0,7-9 0,0-8 0</inkml:trace>
  <inkml:trace contextRef="#ctx0" brushRef="#br0">33066 14633 8546,'5'7'92,"-2"-1"60,6-6 0,0 0 36,4 0 1,0-2-1,1-1-188,-1-1 0,0-12 0,0 1 0</inkml:trace>
  <inkml:trace contextRef="#ctx0" brushRef="#br0">33383 14182 7852,'2'-7'-484,"2"3"387,-2-4 0,8 5 1,-4-4 96,1 1 0,-2 2 127,3 4 1,-3 0-197,4 0-36,-6 0 106,8 0 1,-9 1-1,2 3 0,-2-1 20,-2 6 1,0 0 67,0 4 1,-2-4-64,-2 0 1,1 0 176,-6 4 0,5-1-146,-5-3 1,4 2-19,-3-2 1,5-1-169,-2 0 85,4 1 0,1 0-386,0 0 374,0-6 1,4 4 11,1-2 1,5-4-86,-1 3 1,1-1 10,-1 2 1,3-4 116,-3 4 0,2 1-70,3-2 0,-1 6 14,0-1 0,-6-1 79,-2 0 0,-4-3-3,-1 4 46,0-1 1,-1 4 133,-4-3 0,-2 1-160,-6-5 0,4 1-36,0-2 1,0 2 180,-4 3 0,1-2 308,3-2-234,-2-4 0,9 6 296,-2-2-281,2-4-273,2 5 0,6-6 0,2 0 0</inkml:trace>
  <inkml:trace contextRef="#ctx0" brushRef="#br0">33622 14858 7819,'0'13'0,"0"0"-183,0 0 0,1 1 63,4-1 1,-4 0-1,5 0-2,0 1 1,-5 3 121,4 1 0,-4 5 0,-1-2 0</inkml:trace>
  <inkml:trace contextRef="#ctx0" brushRef="#br0">34006 14474 7780,'0'-8'472,"0"2"-87,0 6-317,0 6-103,0 2 0,0 6-223,0 4 131,0 3 151,0 5-7,0 1 1,-2 1-115,-2 2 1,2-2 100,-2 3 0,2-3 0,2-1-2,0-1 1,0-4-98,0 0 1,0-5 20,0 0 142,6 4 0,2-4 114,5 1 1,-4 0-171,0-9 0,-1-2-155,6 2 0,-1-6 154,0 1 0,0 2-14,1-2 0,-1 1-670,0-5 1,-4 0 276,0 0 0,-2-6 396,2-3 0,1-3 0,-5-1 0,-1 6 0,2-11 0,1 3 0</inkml:trace>
  <inkml:trace contextRef="#ctx0" brushRef="#br0">34125 14765 7780,'-13'-7'-255,"-1"-5"1,1 6-318,0-3 1,4-1 612,0 5 1111,0 1-543,2-2-250,1 5-301,6-5 0,2 6-226,2 0 0,-1 0 65,6 0 0,-2-2 146,2-2 0,3 2 38,-3-2 0,2-2-107,3 2 0,-1-2-173,0 1 0,-4 2-38,0-5 1,-2 3 236,2-4 0,3 1 0,-5-6 0</inkml:trace>
  <inkml:trace contextRef="#ctx0" brushRef="#br0">34310 14262 8360,'-7'0'324,"1"0"0,6-2-130,0-2 1,6 2-32,3-2 0,3-2-100,1 2 0,0-5-168,0 4-313,0 1 0,1 0 294,-1-1 341,0 1-700,0 4 0,-4 0-77,0 0 721,-6 0-15,3 0-102,-6 6 1,-4 1-1,-1 6-34,-5 0 1,4 1-78,-3-1-28,-3 0 93,5 0-13,0 1 0,1-5-190,6-1 130,0-5 0,6 8-117,2-7 0,4 2 146,1-2 0,1-1-11,-1 6 0,-4-6 5,0 1 0,-1 2-70,6-1 177,-7 5 1,3-3-65,-5 7 0,-1-6-64,-4 1 198,0-6 115,-6 9 0,-1-9-110,-6 6 0,4-6 336,0 1-313,0-2-32,-4-2-121,6 0 0,1 6 0,6 1 0</inkml:trace>
  <inkml:trace contextRef="#ctx0" brushRef="#br0">34615 13997 7923,'0'-7'975,"0"1"-654,6 0 53,-5 4-674,11-4 0,-5 8 0,7 1 259,-1 1 0,0 7-342,0-3 260,1 4 1,3 1 85,1 1 0,4 5 107,-4 3 1,-1 7 39,-4 2 0,-1 6-203,-3-2 1,1 3 293,-5 2 1,-1 0-130,-4 0 0,0 1 15,0 3 0,-6-3 76,-3 3 0,-7-2-79,-1-3 1,-11 0-48,1-4 1,-2 2-141,2-6 1,1-1 102,-1-3 0,-5-1 0,-2 1 0</inkml:trace>
  <inkml:trace contextRef="#ctx0" brushRef="#br0">28523 21638 8173,'12'-14'0,"-3"1"-149,3 0 1,0-2-448,5-3 299,1-2 360,1-1 0,2-7-26,5 6 1,1-6-24,-1 6 1,1-4-1,-1-4 6,1-1 1,-1 1 104,1 3 1,-2 1-49,-3-1 0,7-4 145,-2 0 1,-2-1-175,-3 1 0,0 3 19,4-3 1,1 2-44,-1-2 0,1 3-25,-1-3 0,1 3-1,-1 2 1,1-5-25,-1 0 0,1 0 54,-1 4 0,-2-4-59,2 1 0,-4-1-11,5 4 0,-1 1 69,-4-1 1,3 1 8,2-1 0,-5 1-24,0-1 0,-2 1 1,2-1 0,3 1 110,-2-1 1,0 1-57,-1-1 0,3 1-4,-3-1 1,-1 2-23,1 3 1,-2-3 5,3 3 0,0 2-66,-5-2 0,4 4-19,-5-4 0,6 4 27,-6-4 1,5 6-9,-4-2 0,4-1 24,-4 2 0,4-6 3,-5 6 1,7-5 90,-2 4 0,-1-4-90,1 4 1,0-5 29,4 1 1,5-3-11,0-2 1,1 4 3,-1-4 1,-3 8-72,3-7 0,2 2 0,-3-2 1,6-1 27,-5 1 0,4-1-13,-4 1 1,1 1 16,-1 3 0,-3-3-38,3 2 1,1-2 15,-1-1 1,0-5 61,-4 0 1,4 0 9,-1 5 0,1-5-43,-4 0 1,4 0 6,0 5 1,-1-2 209,-3-3 0,-1 3-106,1-3 1,4-1 21,0 1 1,4-5-74,-4 5 1,6-4 6,-2 4 0,0-1-70,5 1 1,-6-3-39,10-6 1,-6-1-238,6-3 0,-1 1 242,1-5 1,-3 4 52,4-5 1,-3 2 35,2-2 0,-2-1 98,2 6 0,3-6-130,1 2 0,-23 20 0,-1-2 47,2 0 1,1-1 0,-3 1 0,0 1-40,3 0 1,-1 0 0,2 1 0,-1 0 4,-1 0 0,1-1 1,-1 0-1,1-1 62,1-1 0,1 0 1,1-1-1,1 0-36,-1 1 0,1 0 1,4-3-1,-1-1-293,2-1 0,-1 1 1,1 0-1,-1-1 280,-2 3 0,0 0 0,1 0 0,0-1 2,1-2 0,0 1 0,-1 1 0,0 0-31,1-1 0,1 0 0,0-1 0,0 0-88,-1 0 0,0 1 0,1-2 1,-1 0 92,-2 4 0,0 0 0,0-4 0,0 1-7,0 2 0,1 1 0,1-1 0,0-1-1,0 2 0,1 0 0,-1 0 0,0 1-1,-1 1 1,-1 0-1,1 0 1,1-1-116,-2 3 1,0 1-1,1-3 1,0 0-71,-6 2 1,1 1 0,2-1 0,0 2 136,-2 2 0,-1 1 0,3-4 1,0 0 21,-2 2 1,-1-1 0,3-1 0,0 0-12,-2 2 0,0-1 0,-1 1 0,1-1-51,24-26 237,-6 0-91,4 6 1,-5-4-69,3 2 0,1 4 19,-6 1 0,4-2-5,-3 2 0,-6 0 9,-3 4 0,-6 2-198,6 2 0,-7 4 61,2 6 1,-3-1 126,-1 1 0,-1 5-66,1 3 1,-5-1 469,0 2 0,0 3-422,4 5 0,-5 7 0,-2-4 0</inkml:trace>
  <inkml:trace contextRef="#ctx0" brushRef="#br0">29821 20168 8072,'21'-27'-322,"5"1"1,-1-1 26,5 1 1,5-7 235,-4-2 1,10-5-2137,-1-4 2236,-3 3 1,1-5 0,-4 7 159,0-1 1,-2 2-234,-6 2 1,-1 3 0,-2 3 174,-6-1 1,1 5-180,-5 4 1,3 5-190,-7 0 225,-3 2 1298,0 2-446,-6 6-491,0 1 0,-10 13-75,-4 6 0,-8 6-771,0 8 1,-4 4 169,-5 0 1,1 5 383,-5 0 0,4 3-68,-4 6 1,5-3-30,0 7 1,2-5 23,1 5 1,1-5 345,-1 4 0,1-5-291,-1 1 0,5-3-194,0-1 1,6-2 165,-2-2 1,3-4-89,2-6 0,-4 1-279,-1-1 0,2-4 88,7 0 0,-3-5 5,3 0 0,2-8 251,-2-4 277,6-4-277,-3-1 0,6-12 0,0-2 0</inkml:trace>
  <inkml:trace contextRef="#ctx0" brushRef="#br0">30483 19612 8072,'-19'1'0,"-1"3"-321,-1 5 0,-5 7-92,-1 2 388,1 6 1,-8-4-25,3 7 62,3-1-35,-10 7 0,8-4 8,-5 6 0,1 1 2,-1 3 0,-4 1-16,4 0 0,1 0 0,-1-1 1,4 1 182,-4 0 1,5-5-85,-1 0 0,9-7-175,5-1 0,-2-1 109,1-4 0,5-4 14,4-5 0,6 0-165,-2-4-90,4-3 1,7-1 51,3-10 1,3-4 183,1-8 0,6 1 0,3-7 0,3 1 0,1-4 0,2-2 0,3-3 0,-1-1 0,5-4 0,0-2-82,5 3 1,1-5-151,3-4 0,-1 3 252,6-3 1,-7-2 143,2 2 0,-2 1 188,-3 8 1,-5-2-243,-3 6 0,-9 5-51,-4 4 1,-9 10 140,-5-1-111,-2 8 1,-10 1 79,-5 8 1,-8 5-162,-10 9 1,-4 8-8,-9 9 0,1 4 79,-5 0 0,-5 7-45,24-22 0,0 1 1,0 1-1,0 1-219,0 1 0,0 1 0,1-1 0,0 0 219,-3 3 0,0 0 1,3-3-1,-1 1-70,-2 2 1,0 0 0,1-3 0,0 0 45,-1 0 0,0 1 0,2-2 0,1 1 12,-21 25 1,4-5-341,5 1 0,5-8-98,-1-1 0,11-7 125,-1-6 0,8-1-243,0 1 533,4-7 0,6-3 0,4-4 0,3 3 0</inkml:trace>
  <inkml:trace contextRef="#ctx0" brushRef="#br0">29993 20049 8157,'-39'20'0,"3"7"0,1-2-43,-2 4 1,-5 8 136,-3-2-1162,1 3 1310,5 2-229,-1 6 1,0-4-1,0 7-644,1 1 1,-1-3 303,0 2-110,-5-1 272,3 5 0,-8-4 107,6-1 1,0-1 19,4 2 0,1-3-270,-1-7 308,6 1 0,-1-2 0,2 0 0,1-1 0,8 0 0,10-2 0</inkml:trace>
  <inkml:trace contextRef="#ctx0" brushRef="#br0">29000 21148 8149,'-7'6'-291,"1"-5"1,2 6 308,-1-2-152,-5-4 202,8 11 0,-9-5-17,3 7 0,-5-1 21,0 0 1,-2 5 35,-3-1 0,-2 7 1,-7-2 50,1 3 1,-1 3 153,1 3 1,-1-8-216,1 4 0,4-5 21,0 0 1,6-1-584,-2-4 1,5-2 463,4 3 0,-3-4 0,5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  <inkml:brush xml:id="br1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18830 6515 10184,'0'-7'-241,"-6"1"0,-1 6 1,-6 1-22,0 4 226,-1 2 1,0 6 289,-4 1-243,3-1 99,-10 6 0,9-3-27,-6 6 0,1-1 0,-2 1 141,1-4 1,6-4 20,-2 0 1,9-6-20,5 1-316,2-6 63,2 3 0,2-7 91,2-4 1,9-4 4,9-8-285,3-4 1,6-5-37,0-1 281,6 1-70,-9-7 1,9 1 105,-6-3-7,5 2 0,-8 11-102,3 0 0,-9 6-3,-4-2 95,-3 9 1,-6 3-100,-1 6-29,-5 0 1,2 2-9,-10 2 1,-6 5 97,-7 9 1,-6 2-11,2 7 165,-9 5 1,3-2-26,-3 5-70,9-11 1,-1 6 133,5-7 0,1-4 58,3-2 32,7-2-286,1-2-230,12-11 1,7-5 211,9-15 1,5 0-120,4-8 1,7 2 80,6-6 1,0-3 35,-4 2 1,-5 2-201,1 7 1,-7 3 168,2 5 1,-9 1-30,-4 0 176,-4 6-136,-6 1 0,-5 7-68,-12 4 0,-2 12 56,-11 10 0,-1 2 209,-8-2 1,3-1-115,-3 1 1,5-1-44,4 1 0,2-2 65,7-3 419,6-3 1,2-7-223,10-4 1,10-8-437,11-8 0,3-6 165,11-3 0,-3-2 0,7-5-46,-3 2 1,-1 0-557,0-5 412,-1 7 1,0-4 92,-4 7 1,2-1 48,-6 5 0,-6 1 29,-8 3-6,-2 3 170,-8 6 1,-1 6-106,-6 3 1,-10 7 213,-3 2 0,-3 1-159,2-1 0,-2 1-29,3 3 0,-3 1 345,7-5-205,3 0-352,0-5 0,14-6 75,5-2 0,6-10 228,7-4 1,7-2-268,2-3 1,3-3-184,2-1 1,0-1 187,0 1 1,-2 4 53,-3-4 1,-4 8-75,-9 1 43,3 0 149,-10 2-84,-2 1 0,-9 12 204,-8 2 0,-3 13-45,-7 1 0,1 2-118,0-7 1,0 2 196,-1 3 0,3-2-84,2-7 0,3 0-246,6 0 0,6-1 1,3-3 70,2-5 0,10-2 59,6-2 1,0-6-36,9-3 0,1-9-412,7-4 179,-3-3 224,10 5 1,-9-5 26,2 3 1,-7 3 20,-2 1 0,-6 3 161,2 2 1,-9 1 131,-4 3-262,-9 3 28,3 6-133,-11 0 1,2 2-143,-12 2 230,0 10 1,-14 3-17,5 10 0,-4-7 567,4 2-334,1 3 1,8-16-349,0 9 1,6-3 26,-1-2 1,8-6 49,5-2 1,10-4 137,8-1 1,5-7-356,8-7 1,1 0 62,3-8 1,2 0 82,2-5 0,2 5 7,-6 0 1,0 6 10,-4-2 1,-6 5 305,-3 4 41,-9-3-142,-3 11 1,-13-4-180,-6 10 1,-6 4 43,-7 8 0,-6 4 167,-3 5 0,-2-1 307,2-3 1,-1 2-352,5-6 1,6-1-93,8-3 1,-2-1 108,1 0 1,2-6-57,8-2 0,4-4-559,8-1 1,4 0 98,5 0 0,1-6 360,-1-2 0,2-4-63,3-1 0,-3 1-35,3 3 0,-3-3 155,-1 3 1,-5 2 22,0-2 0,-11 6-71,3-1 119,-10 2-107,2 2 1,-8 6-45,-2 3 0,-3 9 199,-7 4 1,-2-2-154,3 2 0,-3-5 287,7 0 1,3-2 118,2-2-367,2 1 0,8-3-479,3-2 1,9-3 179,4-6 0,10-10 299,8-4 0,4-8-149,5 0 0,6-7-37,-2-2 0,-1 2-14,-4 6 0,-6 3 483,-3 2 0,-5 8-43,-7-3 1,-2 4 75,-3 0-152,-9 3-116,-7 6-83,-6 6-18,-6 1 43,-1 7 1,-12 3-35,-4 1 1,3 5 10,-2 0 1,6-3 51,-2 2 0,5-4 21,4 4-453,-3-6 269,11 3 41,-5-11 0,6 3-130,0-2 0,6-3 81,2-1 0,12-4-3,6-1 1,2-7 16,7-7 0,2 0 341,7-8 1,3-2-54,6-7 1,5 5-522,-1-1 1,-1 1 314,-7 4 1,-1-2 88,-8 2 0,-3 4-160,-11 10 0,-1-3-44,-3 7-93,-3-1 109,-5 5 0,-7 2-29,-3 2 0,-4 8 109,-4 6 0,-3 5 773,-7-1 1,1 3-345,0 2 0,4-5 60,0 0 0,6-6-174,-1 2 1,5-3-93,8-2 0,3-6-872,14-2 1,1-4 392,13-1 0,2-7-172,11-7 1,6-5-70,3-7 0,3 2 319,1-2 0,-1 2-153,-4-7 1,3 3 102,-7 2 0,-6 5 460,-6 4 1,-6 2-123,-3 2 1,-5 5-353,-9 4 154,-3 2 1,-12 4 958,-2 2 1,-16 7-324,-6 11 1,-7 0-15,-2 9 0,-1-2 78,1 2 0,4-3-264,-1 3 0,12-8-773,-3-1 0,10-5 287,0 0 1,4-3-364,4-6 1,11-2 293,11-6 1,8-1 17,10-4 1,8-3-76,5-10 1,3-4-414,2-9 0,0 3 618,-27 12 0,1 1 0,31-13 116,0 2 0,-3-1-131,-2 1 1,-3 5 78,-6 3 0,-10 4 411,-4 0 1,-9 6-190,-4-1 1,-5 6-2,-8-2 0,-6 5-147,-2 5 0,-4 7-6,-1 5 1,-4 7 283,-1-2 1,-3 1 305,3 0 0,-4 4-845,5-4 1,0 3 109,4-8 1,1 1 144,3-2 1,10-3-26,8-1 0,9-6-367,4-7 1,9-1 68,5-4 1,8-3-44,5-10 0,1 2-58,-1-6 0,-3 5 230,-6 0 1,3-2 211,-3 1 1,2 0-135,-6 5 0,-5 1 215,-4 4 0,-6-3-144,-8 7 1,-5-1-147,-4 5 88,-8 0 1,-3 6 23,-6 3 1,-7 3 113,-6 1 1,-1 6 145,-3 3 0,-2 3-128,1 2 0,5-5-42,4 0 0,6-4-91,-2 4 0,11-6 418,8 2 0,6-10-418,11-3 1,9-4-7,8-1 1,10-1-133,4-4 0,2-6-480,3-7 1,3-4 321,1 4 0,-2-5 410,-7 1 1,-3 5-73,-6 0 1,-5 5-75,1-6 1,-8 5 13,-1 4 1,-8-1 1050,-10 6-657,3-1 0,-15 5 96,4 0-289,-10 0 1,2 6 243,-6 3 1,0 3-102,0 1-842,0 0 336,0 6 1,1-4 4,4 3 1,-1-4-410,9 0 287,-2-1 220,20-6 0,-3 3 10,11-5 0,7-2-124,2-8-105,4-2 1,5-6 221,1 0 1,1-2-19,-2-3 1,-7 3 2,3-2 1,-10 2 22,-4 2 1,-6 6 828,-11 2-371,-3-2-46,-6 5-186,-5 2 0,-8 8-88,-9 5 1,-3 5 42,-1-1 12,5 1-193,-3-5 0,9 5 71,-2-1 0,10 1-188,7-5 1,12-5 163,10-4 1,11-2-45,7-2 1,1-2-1188,8-2 930,-6 2 264,3-10 0,0 11 59,2-3 142,-2 2 1,0 2-87,-6 0-50,12 0 1,-18 4 173,6 1 0,-9 5 256,9-1 0,-10 1-291,1-1 1,1 1-118,-5-5 0,1 1 133,-5-2 1,-4-2-152,-6 2 0,-3 2 22,-1-2 0,-6 7 0,3-4 0</inkml:trace>
  <inkml:trace contextRef="#ctx0" brushRef="#br1">24895 6171 8457,'5'-13'-61,"-1"-1"317,-1 1 1,0-5 519,1 1-504,-2-7-68,10 10 0,-11-10 205,3 6-171,4-5 0,-7 4-60,4-3-90,-4-3 0,4 4 36,-1-6 0,0 2 0,-4 0 26,0-1 1,0 2 85,0-6 1,-1-4-266,-4-2 1,1 3-305,-9-3 0,3 1 198,-8-5 0,-3-4 54,-1 0 0,-9-2 111,-4 2 1,-3 3-248,-2-3 0,-6 3 309,-2 1-377,-10 0 0,3 0 324,-7 1-876,28 16 0,0 0 850,1 2 0,-2 1 0,-3-1 0,-2 1 7,3 2 0,-1 0 0,-3 1 0,-2 1 9,0-2 0,-2 0-3,0 1 1,-1 2-989,-6 1 1,0 1 973,-2 0 1,0 0-1,-4 0 1,0 1 2,-2 1 1,1 0-167,1-2 1,-1 1 150,-6 4 0,0 1 0,1-3 0,0 0 3,-5 0 0,1 2 0,2 0 0,-1 1-234,-3-2 1,-1 0 0,2 2 0,0 0 210,19 2 1,0 1 0,0 0-1,-22-1 1,1 1 14,0-1 1,1 1 0,-1 0 0,0-1 2,-1-2 0,-1 1 0,0 1 1,0 1-9,0-1 0,0 1 0,1 2 0,0 0 4,2-3 0,-1 1 0,-1 2 0,0 1-21,1-1 0,1 0 0,0 1 0,0 0-51,-1 1 0,1 0 0,1 0 0,1 0 62,-3 0 1,0 0 2,1 0 1,-1 0-1,1 1 1,0 0-9,2 0 1,0 2 0,-2 0-1,0 1-6,-1 2 0,1 2 0,0-1 0,1 0 74,1 2 0,-1 0 1,0-1-1,-1 2-61,-1 2 0,0 2 1,2-2-1,0 0 90,0 2 0,1 3 0,3-1 0,-1 1-211,0 1 1,0 0 0,4 0 0,0 2 146,-2 0 1,0 0 0,5 0 0,1 1-126,0 0 1,1 2-1,2 0 1,-1 1-31,-1 2 0,0 1 0,3-1 1,0 1 4,1-1 0,0 1 0,1-1 0,1 1 97,5-1 1,0 1 0,-2-1 0,0 1 170,3-1 0,2 1 1,0-1-1,0 1-212,1-1 1,1 1 0,0 0 0,2 0 150,1 2 1,1 0 0,0-2 0,0 0-52,2 1 0,0 1 0,-1 1 0,0-1 64,-2 0 1,1 0 0,1-1-1,1 1 167,4-2 0,0-1 0,1 0 0,0 0-214,1-2 1,1 0 0,-27 28 91,26-28 0,1 0 0,-22 23-26,1 2 0,6-11-83,-1 2 1,5-9 631,3 0 1,4-4-617,5 0 0,7-6 615,2-4 1,1-2-851,3-2 1,-2-1 649,7-3 1,2 1-1158,-2-6 664,6 7-175,-3-10 222,0 5 1,-1-6-1,-6 0 1</inkml:trace>
  <inkml:trace contextRef="#ctx0" brushRef="#br0">15546 6316 14894,'8'0'-178,"-3"0"35,-5 0 0,0 2 93,0 2 0,0 8 140,0 6 0,0 5-265,0-1 1,0 3 56,0 2 1,0-1 251,0 1 1,-4-5-48,0 0 0,-1-4-58,5 4 0,0-10 265,0 1 366,0-3 0,8-3-694,5-2 630,12-10-117,3-2 0,14-14 50,-2-5 1,3 4 67,-3-5-2052,-1 4 1289,1-4 1,0 2 64,-1 3 1,-5 3 92,-3 6 1,-3 1 120,-1 3 1,-1-2-1,1 3 1</inkml:trace>
  <inkml:trace contextRef="#ctx0" brushRef="#br0">7972 7535 17181,'-15'19'849,"-3"3"0,2 4 1,-6 5-671,-1 5-248,-8 8 1,4 1-1902,1 4 1924,5 2 0,8-14-812,0 3 590,5-9 1,2-5 0,6-8 343,0-3-646,6-8 0,3-4-906,9-12 1048,8 0 0,8-26-440,6 0 1,0-12 72,-1-2 731,7-8 1,-5 2-115,3-2 0,-8 10 253,-6 7 1,-3 6 920,-5 8-528,-3 11-181,-12-3-6,-1 17-545,-6 1 282,-11 13 0,-3 9 444,-8 9 1,-4 3 192,-1 6-346,1 11-1386,-7-2 1162,7 10 0,4-11 101,0 1-40,6-7 0,1 3-113,6-10 1,6-3-52,-1-5-271,2-7 0,8-2-167,3-9 201,9-3 1,2-6 728,7 0 0,5-6-508,3-3 1,4-9-89,0-4 1,6 2-204,-1-2 0,-5 5 282,-3 0 0,-7 3 8,2 6 1,-4 2 34,-5 6 0,-8 3-84,-5 6 0,-6 5-204,1 13 407,-2 5 0,-4 6 311,-2 6 0,1 2-174,-6-2 1,6 3-171,-1 6 1,-2 3 107,2-3 0,-5 3-132,4-7 1,1-5 203,4-5 1,6 0-385,3-8 1,2-2 26,3-7 0,5-3-74,3-5 1,3-3-146,1-2 1,1-3-1,-1-6-15,1 0 1,-1-1 9,1-4 0,-7 4 108,-2-4 0,-3-1 2,-2 2 434,0 0 0,-5 11 602,-4 6-377,-8 0-150,-4 18 0,-5-3-131,0 12 0,0 4 10,-1 0 0,5 2 248,1-2-351,5-3 226,-3 5 0,6-8 9,0-3 0,6 2-593,3-6 0,4 0 31,4-5 0,4 1-24,6-1 1,-1-5-843,0-3 657,7-10 0,-4 3 10,7-7 1,-7 2 133,2-2 1,1-2 482,-1 2-368,0 4 0,-4-5 183,-1 5 0,-4-3 322,0 4 1,-6 0-109,2 4 1,-5 6 187,-4 3-211,3 3-140,-11 1 0,10 1 40,-7-1 259,0 1 0,1 4 169,-1 0-452,1 6 1,-1-4 56,1 7 1,0 4 71,0 0 0,2 5-41,6-5 1,-4 0-114,0-4 0,1-2-194,8-3 0,-2 2 36,6-6 0,-4 0-169,4-4 0,0-5 113,5 0 0,-1-6-58,1 2-240,-1-4 0,-4-2-168,0-3 605,-6-3 1,8-2 25,-6 1 1,4-1-71,-5-4 0,-3 0 219,-6 0 1,1 4 877,4 1-821,-5 5 0,-2-1 196,-6 9 0,0 2 143,0 7 1,0 7-131,0 5 0,-6 7-77,-3 7 0,-7 4-171,-2 1 0,2-1 63,7-4 1,-1-5-352,5 1 0,1-11 124,4 2 0,1-11 78,4-2 1,8-6-748,9-8 1,3-1 200,2-4 1,5-2-239,3-6 400,4-6 1,0-5 133,1-7 0,0-1-31,0 1 0,-7 3 152,-2-2 479,3 2-201,-6 2 0,-1 5 62,-10 4-124,4 3 1,-11 2-250,3 3 0,-7 11-13,3 12 1,-6 5 689,1 8 1,-4 5-212,-4 4 0,-2 7-292,-3 1 0,-3 5 67,4-5 0,0 10-189,-1-6 1,7 6 169,-3-10 1,4-5-337,1-8 1,1 0 221,4-4-578,2-4 296,12-9 1,2-2 54,5-3 1,6-3 68,4-6 0,2-4-360,2 0 230,-1-6 0,1 4 118,0-2 1,-2-4 1,-2 4 1,-4 2 79,-6 2 0,-4 2 202,1 3 1,-9 5 696,-1 3 1,-5 4-327,-8 5 347,0 9-658,0 7 1,-5 8 106,1 2 0,-6-1-17,1 6 1,2-5-17,-2 5 1,1 0-59,0 4 0,2-12-458,6-5 91,6-7 96,1-2 1,8-3 135,2-6 0,5-2-543,9-11 1,5-2-554,8-7 0,-2-3 572,7-6 0,-1 0 34,5 0 0,-4 0 202,0 0 1,-7-5-58,2 1 0,-7 0 480,-2 4-131,-5 6 1,-2 1-171,-6 6 1189,-6 0-607,3 12-148,-11-3 1,2 23-186,-6-1 1,1 7 134,-5 7-68,6-4 168,-5 5 0,9-2-64,-5 1 1,5-1-439,-1-4 0,0 0 394,4 0 0,-1-6-376,10-3 0,0-3-1752,4-1 1364,1-6 1,5-3-295,3-9 490,4 3 1,0-10-28,1 2 0,-4-6 122,-1-3 0,-4 0 128,4 1 0,-7 1 234,-2-6 1,-1 7 484,-7-3 310,6 4-799,-10 7 0,4-1-39,-9 8 1,1-1-61,-5 11 1892,-1 5-1398,-4 12 0,-1 3 299,-4 6-2026,4-6 1376,-11 2 1,10-5 116,-2 0 1,3 0 3,1 0 0,1-4-1975,3-1 762,-2-5 621,10 3 0,-5-8-297,6-3 218,0 4 207,7-12 0,-4 6-116,6-7 1,-4 1-130,4-1-930,0 1 1358,-2-1 1,5 1-871,-3-1 830,-3 1 0,6-1 0,-5 1 0,-1-1 0,-2 1 0,1-1 0</inkml:trace>
  <inkml:trace contextRef="#ctx0" brushRef="#br1">10104 12765 8554,'-9'-4'0,"0"0"596,0-1-414,2 5 1,-3 7-1,4 7-347,-2 6 0,4 7 120,-5 4 0,2 7 0,-4 8 106,3 1 1,3 7-364,-4 8-1442,6 3 1771,0-27 0,1 2 1,1 0-1,2 1 113,-1 4 1,0 2-147,-1 5 0,2 1 0,-1 1 1,1 1-6,1 6 1,0 1 20,2 4 1,0 1-1,3 4 1,0 2 2,-1-24 1,0 1 0,0 1-817,1 4 1,-1 2-1,2-1 872,0-2 1,1 0 0,0-1-1,1 2 1,1-1 0,1-1 9,-1-2 1,1-1 0,0-1-282,6 24 0,2-1-37,-5-24 1,0 1-1,1-1 1,-1 1 0,1-1-1,0 1 242,1-1 0,1 1 0,0 0 0,1 0 0,1 2 0,0-1 29,0 0 1,1 0-1,-1 0-487,2 0 1,0 0-1,-1 0 460,-1-3 1,0-1 0,1 1 0,1 3 0,2 1 0,-1 1-1,-1-2 1,-1-1 0,2 2 0,1 1 0,2 2-1,-1-1-29,0-2 0,0 1 0,0-1 0,1-1 1,1 0-1,-1 0 17,2 2 1,0-1 0,0 1-1,1-3 1,0-1 0,0 2-7,2 2 0,0 2 0,0-1 0,-1-2 1,0 1-1,0-1-39,0 1 0,1-1 0,0 1 1,0-2-1,-1-1 0,2 0 37,2 0 0,2 0 0,0-1 1,-2-2-1,0 0 0,-1 0 55,2 3 0,1 0 0,-1-1 0,1-3 0,0-2 0,0 1-57,-1 1 0,0-1 1,1 0-1,-2-2 1,0-1-1,1 1 4,1 1 0,1 0 0,0-1 1,-2-3-1,-1 1 0,2-1 35,0 1 0,1 0 1,0-1-1,-1-2 0,-1-1 1,1 0 55,17 17 0,0 0 0,-16-19 1,-1 1-1,2-1 90,17 12 0,0 0 0,0 2 0,0-2 3,-2-3 1,0-2 0,0 1-1,0 0-108,0-2 1,0 0-1,-4-5 1,-1 0 68,1 1 0,-1-1 0,-3-5 0,0 0-17,1 4 0,1-2 1,-1-3-1,0-2-141,-1 0 1,-1-1 0,-2-2 0,1-1 225,-1-2 1,0-2 0,-4 0-1,-1 0-184,-2-1 1,1 0 0,-2-2-1,1-2 36,35 9 1,-6-4 432,2-6 1,-13-1-743,0-3 0,-9 1 888,0-6 0,-4 5-602,-5-5 0,-3 2 594,-5-1 1,-2-2-742,-3 6 0,2-7 188,-7 3 1,1 1-285,-5-2 0,0 2 26,1-1 0,-1-3 21,0 7 0,-4-4-12,0 4 1,0-5-454,4 5 632,0-6 0,0 8 0,1-3 0</inkml:trace>
  <inkml:trace contextRef="#ctx0" brushRef="#br1">14964 20154 8233,'-27'-5'-460,"6"-3"367,4-5 1144,2 6-605,8 1 0,-1 0-31,4-3 0,3 2-113,-4-2 0,5 4-1064,5-3 527,2 5 1,6-5 110,0 4 1,1 2 164,-1-2 0,2 3 32,2 1 1,-2 0 4,3 0 0,1 0 121,-2 0-201,7 5 1,-8-3 125,6 2 1,0 2 148,5-1-208,-7 5 1,4-7 34,-6 6 1,4 0 11,-5 4 1,-1 0 56,-7 0-88,3 6 53,-11 2 0,4 5 39,-10 1 1,-8 4-53,-9 0 0,-9 10-7,-4-1 0,-5 8-530,-4 1 852,3-4-618,-11 7 1,13-11-340,-1 3 1,8-3 409,10-1 0,8-6 111,10-3 0,1 1 0,7-1 0,7 0 0</inkml:trace>
  <inkml:trace contextRef="#ctx0" brushRef="#br0">23531 16500 12040,'-13'0'-67,"6"-6"-689,1 4 2533,6-9-892,-6 9-1019,4-4 1,-4 5 223,6-4 1,-5 4 176,-4-4 1,0 4-393,-4 1 1,2 0-1167,-6 0 1243,-4 6-85,1-5 302,-1 11 27,-4-5 0,10 7-50,-2-1 0,-3-4-105,3 0 0,-1-1-83,5 6 0,4-1-113,0 0 0,6 0 8,-1 1 0,-2-6-639,2 1 592,-1 0 1,7 0-97,2 0 0,-1-6 187,6 1 0,-5-1-39,5 1 0,-5-2 221,5 2 0,-4-2-101,4-2 1,-7 1-11,3 4 1,-5-2 288,-5 5 1,-2 3 218,-6 6 1,-2 0 505,-2 5-464,-4 0-185,-11 4 0,4 2-48,-3 3 1,1-3-116,-1 3 1,8-3-115,-4-2 1,10 1-92,-1-1 0,5-1-381,4-3 1,-1 2 220,5-6 1,7 2 30,7-7-984,8 4 713,4-10 1,7 2 19,3 0 0,-3-6 180,3 1 0,-5-3 28,-4-1 1,-3 0 9,-6 0 1,-1 2 131,-3 2 712,-3-2-457,-6 10 1,-3-4 297,-6 10 1,-6 3 370,-11 5 1,-8 8-534,-6 6 0,-1 1-1395,-7 8 1631,-1-1-336,-4-1 0,0 5-435,0-4 0,5-2-149,-1-2 1,8-3 231,1-1 0,3 0 183,11-1 0,2-5-839,11-3 0,6-7-100,2-2 0,4-6 918,1 2 1,12-4-532,5-1 0,7-5 461,2-4 1,1-2-168,-1-2 0,-1 1 312,-3 4 1,-3-4-183,-5 3 0,-3 4 261,-2 1 1,-3 8-212,-6 5 0,-12 5 99,-5 4 1,-8 4 1643,-6 9-2048,-3 3 699,-6 6 0,-4 2-100,0 2 0,-6-2-334,26-27 0,-1 1 0,-25 25 343,2-1 1,2 0-452,7 0 0,0-6-239,4-3 1,7-2-483,6-3 0,7-3 426,2-1 1,4-7 754,5-2 0,2-1-807,-2-7 1,8-2 266,5-7 1,-2 1 19,2-5 1,0 4 835,4-5-786,-5 6 1,2-2-4,-6 5 1,-5 0 1161,-8 0 1,-9 8-452,-4 6 1,-13 5 210,-5 8 1,-4 1-426,0 3 0,-3 3-58,-6 6 0,28-25 0,1 1-165,0 0 0,0 0 1,2 2-1,1 0-269,-23 26 0,7 0 5,2-4 1,6-4-271,-2-1 0,9-3 336,4 3 0,5-8-35,4 4 1,-1-10-715,5 6 0,2-14 231,8 1 0,2-10 188,6 1 1,0-3 97,1-2 1,-1-6 53,0-2 0,-1 2 798,-3 2 0,1 3 110,-5 1 1,-1 2 55,-4 2 1,-10 5-351,-4 9 1,-12 4-59,-1 10 0,-8-1-6,0 9 1,-8-2-214,21-20 1,0 0-1,-24 26 65,24-26 0,0 0 0,-19 25-186,-3 1 1,4-2 190,5-2 1,4-2-23,9-2 1,0 1-554,9-6 1,-2 5 172,10-5 1,1-4-573,4-5 0,0-6 326,0 2 0,6-7 107,3-2 1,-2-6-23,2 2 1,-5-2 805,5 1 0,-6 4-356,2 6 0,-10 0 183,-4 4 0,-8 5-109,-5 8 0,-11 4-86,-7 10 0,18-28 0,-1 0 489,-3 3 1,-1 0 0,0 0 0,-1 1-119,0-1 0,-1 0 0,-1 1 0,0-1-363,-3 3 1,0-1 0,1-1-1,2 1 158,-1 3 1,0-1-1,3-3 1,0 0-19,-1-1 1,1 0 0,0-2 0,1 0-587,0-2 1,1-1 0,-21 25-216,3 0 0,9-6-50,4-7 0,4-2 330,5-2 1,5-5 438,8-9 1,-2 1-564,7-5 0,1-2 423,8-7 1,2 1-174,6-5 1,5 0 393,-1 0 1,1-4-146,-5 4 56,-5-4 0,-2 1 461,-6 2 1,-8 5-281,-5 9 0,-9 2 474,-13 7 1,-2 5-269,-12 3 1,-1 9-499,22-19 0,-1-1 0,-1 2 0,0-1 267,-3 2 1,-1-1 0,2 1 0,0-1-47,1 1 0,0-1 1,0-1-1,0-1-103,-22 24 1,3-6 35,10-3 1,8-5 140,5-7 1,7-2-114,7-3 1,5-3-3520,4-6 2438,2 0 0,8-5 821,3-4 0,7-2-280,2-2 0,0 0 759,-5 0-273,0 0-65,0 0 1,-11 7 881,-7 6 1,-15 6-414,-7 8 0,-12 10-122,-1 2 0,-4 1 156,-1 0 0,0-3 669,-4 7 1,4-3-823,5-1 0,6-5-465,3 0 1,3-5 298,2 1 1,5-9 105,4-5 0,6-2-1903,2-2 730,6-5-196,-2-2 0,10-6 646,4 0 1,8 0-33,0 0 1,2 0-86,-1 0 1,-6 4 211,5 0 1,-11 2 187,3-1 0,-6-2-9,-3 5 151,0 1 0,-7 5 0,-7-1 0,1-1 1106,-4-4 0,-4 4-400,-1-3 0,3-2-212,1 2 1,3-6-140,2 2 0,4-4-96,0-1 0,8-13-525,1-9 1,12-6-764,10-12 1,4-4 232,5-14 1,9-3 344,-16 26 1,0-1 0,4-1 0,0-1 305,1-4 0,0 0 0,2 1 0,1 0-103,-1-3 0,0-1 0,-1 4 0,0-1 270,1-3 1,0 1 0,-3 3 0,0 0 69,1-1 0,-1 0 0,0-1 0,-1 1 274,-1 0 1,1 0 0,-3 2 0,-1 2-316,-1 2 0,0 1 1,18-27 296,-5 5 1,-3-2 606,-5 2 1,-7-1-322,-2 5 0,-5 11-128,-4 2 1,-3 9-182,-6 0 1,0 5-45,0 4 1,0-2 193,0 7 0,0-1-676,0 5 0,0-2 532,0-3 1,1 2-871,4-6 1,2 1 552,6-1 1,-4-1-307,0 5 0,-2 1-1118,2 3 845,-3 7 652,-6 1 0,-7 18-217,-6 5 0,-7 8-12,-6 6 1,-9 3 841,-1 6 1,0 0-157,5-1 1,4-6-171,1-7 0,5-2 339,8-11-460,6 3 1,4-16-402,11 0 1,14-17-678,18-14 1,9-19 655,-19 20 1,2-2 0,1-6 0,1-2-423,5-6 1,2-1 0,0 0 0,0 0 476,3-3 1,0-2 0,1-1 0,2-1 46,-13 16 0,2 0 1,0-1-1,-3-1 0,-1-1 1,1 0-121,2 0 1,1 0 0,-1 0 0,12-19 0,-1 2 265,0 2 1,0 2 0,-3 0-1,-2 0-15,2 1 0,-2 0 0,-3 2 0,-2-1-233,-2 3 1,-2 1-1,-4 3 1,-2 0 207,-2 7 0,-3 1 1,8-27-143,-7 11 1,-7 8-186,-6 15 0,-6 6 499,-12 15 1,-9 11-1458,-17 11 1246,-6 12 0,-12 9 0,0 5 0</inkml:trace>
  <inkml:trace contextRef="#ctx0" brushRef="#br1">20472 22233 8429,'14'-7'15,"5"-3"0,3 4 318,3-1-134,13-2 0,0-4-72,15-1-63,-3 1 0,19-5-252,-2 1 0,-30 5 1,1 0 498,-1 1 0,1 0 0,6-4 0,1-1-489,4-1 0,0-1 1,2-1-1,1 0 253,0-1 0,1 0 1,3-2-1,-1 0 27,0 0 1,0 0-1,6-6 1,0 0-28,1 0 1,0-2 0,-16 8 0,1-2 0,0 0-328,1-2 0,1-1 1,-1 0-1,2-1 1,0-1-1,-1-1 223,0-1 1,-1-2-1,1 0 1,3-1-1,0-2 1,1 0-203,1-1 1,1-2 0,-1 1-1,2-3 1,0 1 0,0-1 262,0 0 0,0-1 0,0 1 0,1-2 0,0 0 1,-1-1-15,0 2 0,0-1 0,0 0 0,1-1 0,1 0 0,-1-1-27,-12 10 1,-1 0 0,0-1 0,0 0-1,13-12 1,-1 0 0,0-1-24,-13 11 0,1-1 0,-1 0 0,-1 0 0,11-12 0,-1-2 1,-1 1 22,3-1 0,-1 0 0,-1 0 0,-4 3 0,-1 0 0,1-1-42,2-3 0,0-1 0,0 0 1,-3 2-1,-1-1 0,-1 0 69,1-1 1,0 1 0,-1-1 0,-2 0 0,-1-1 0,0 0-26,-2 1 1,0 1 0,-1-1 0,-1 0-1,-1-1 1,0-1 188,-3 3 1,0 0 0,-1-1 0,-1 0 0,-1-2 0,-1 1-130,-1 2 0,-2 0 0,1-1 0,-2 1 1,-1 0-1,0 0 228,1 0 0,-1-1 1,-1 1-1,-1 2 0,0-1 1,-1 0-143,1-2 1,-1-1 0,-1 0 0,-2 2 0,-1 1 0,0 1 19,-3 2 0,0 0 1,-1 0-1,-1-2 0,-1 0 1,0 0-225,0 2 1,0 0 0,-1 0-1,-1-2 1,-1 0 0,0 0-127,0-1 1,0 0 0,-1 0 0,1-1 0,0-1-1,-2 1-3,0-1 0,-2 1 0,1-1 0,0 1 0,1 0 0,-1 0 105,0 0 1,0-1-1,0 1 1,-1 1-1,0 0 1,1 0 14,1-1 1,1-1 0,-1 1 0,-1-2 0,-1 0 0,0 2-46,1 3 1,0 2 0,0-2-1,-1-1 1,0-1 0,0 1-113,-1 2 1,1 0 0,-1 0-1,0-25 1,-1 1 194,0 3 1,-1 1-1,-1 1 1,-1 0 280,0 2 0,0 1 1,0 4-1,0 1-68,0-1 0,0 0 1,-2 5-1,-2-1-132,0 1 1,-1 0 0,-2 1 0,-2 1 336,1 6 0,-2 1 0,1 1 0,-1 0 132,1 0 0,1 1 0,0 4 0,-1 1-450,-1-4 0,-2 1 0,4 5 0,-1 2 788,-13-34 0,4 8-673,-4 1 0,1 8-586,-1 1 1,2 1-791,2 8 0,3 0 1452,-2 4 1,-2 5-476,1-1 0,0 9 602,5 0 0,4 6-601,0 8 1,5 0-390,-5 0-657,6 5 422,-3-3 843,6 9 0,6-4 0,2 6 0</inkml:trace>
  <inkml:trace contextRef="#ctx0" brushRef="#br0">25504 12699 9884,'0'-20'0,"0"2"-147,0 3 101,0 2 1,0 0-34,0-1 363,0 7-134,0-5-116,0 5 293,0 0-148,6 1 1,-3 6 12,6 0 0,-5 1-437,5 4 111,-6 8-16,3 7 192,0 13 1,-3-5-1,6 4-217,1 1 1,0-4 135,-1 6 0,3-4-31,-3 4 1,2-9-374,3 0 48,-7-8 372,5 1 1,-9-10-6,6-1 1,-5-5-14,5 2 0,-6-7 2,1-7 0,2-1 66,-1-12 0,-1-1 153,-4-8 1,-6 0-186,-3-9 0,-3 3 8,-1-7 1,0 1 31,0-1 0,1 2 9,3-7 1,-3 6-186,4-1 47,2 3 1,0 7 54,6 3 969,-6 3-621,4 8 0,-4 1-69,6 5 0,0 6-51,0-1-124,0 6 155,6-3-93,-4 6 1,10 1 31,-4 4 1,10-2-296,4 6 0,3-1 226,2 6 1,4-1 10,-1 0 0,7 5-154,-1-1 126,2 1-158,2-11 1,-1 4-105,1-7 0,-2 1 199,-2-5 0,0 0 82,-5 0 0,0 0-92,-4 0 0,-7 0 0,-1 0 0</inkml:trace>
  <inkml:trace contextRef="#ctx0" brushRef="#br1">30060 11997 7873,'-8'-6'0,"2"5"0,6-6 1992,0 2-1597,0 4 1,6-10 0,5 7-83,5 1 1,4-3 34,7 2-188,5-1 0,2 5 403,6 0-107,-1-6-220,7 5 1,3-5-1,8 6 17,5 0 1,-2 0-27,2 0 0,-6 0-241,1 0 1,8 0-34,1 0 1,3 0-350,-2 0 0,3 0 57,1 0 271,-33 0 1,0 0-157,2 0 0,0 0 1,1 0-1,0-1 219,3-1 0,0-1 0,-1 2 0,0-1-61,-1-2 0,0-1 0,2 4 0,0 0 68,-4-2 1,-1 1 0,5-1 0,1 0 4,-1 1 0,0 0 1,-3-1-1,-1 0 2,0 0 0,-1 2 0,2 0 1,-1 0-7,2-1 1,0 0 0,1-1-1,-1 0-1,1 0 1,-2 1-1,-2 0 1,-1 0-82,2 2 0,-1 0 0,36 0 31,0 0 1,-7-4-129,-6-1 0,-6 1-15,1 4 1,-7 0 146,-1 0 0,-13 0 13,0 0 1,-8 0 10,-6 0 1,-3 0 262,-6 0-619,0 0 1019,-5 0-1396,-2 0 215,-18 0-237,9 0 1,-13 1 774,11 4 0,-5 2 0,3 6 0</inkml:trace>
  <inkml:trace contextRef="#ctx0" brushRef="#br1">33198 11891 7894,'4'-8'-94,"1"-1"0,4 4 42,-5-3 1250,6 5-198,-8-3-195,4 6-693,-6 0 0,-2 7-117,-2 6 1,-5 8 205,-9 10 0,-2 4 158,-7 9 0,-1 3-139,-3 6 1,2 5-375,-6-1 1,-1 8 247,17-32 1,-1 0 0,0 0 0,0 0-115,0 2 1,0 1 0,-2 0 0,0 0-52,0-1 0,0 1 0,-2 1 0,-1 1 69,3-3 1,0 0-1,-2 1 1,0-1 58,2-2 1,-1 0 0,-6 6-1,-2 2 17,0-2 1,0 1 0,-1 5-1,0 1-251,-2-4 0,1 0 1,2 2-1,-1 0 231,-3 0 1,-1 1-947,0 0 1,-1 1 983,3-3 0,0 1 0,-2 2 0,0 0-21,3 1 0,0-1 1,-2 0-1,1-1-144,1-1 1,0 1 0,-2-1 0,2 1 307,4-3 0,1 0-121,-1 0 1,0 0-31,2-2 0,1-1 0,1 1 0,0-2-41,3 0 1,0-1 26,-1 0 1,2-1 10,-13 30 1,-1-4 23,-1-1 0,11-9-86,-1 1 1,8-10-433,1-4 0,2 0 321,2-9 1,5-3-556,4-5 0,-2-6 2256,2 2-3239,-1-9 1934,5-3 1,-6-12 0,-1-2 0</inkml:trace>
  <inkml:trace contextRef="#ctx0" brushRef="#br1">29940 12090 8254,'0'-7'1869,"0"-5"-1544,6 10 0,-3-3 58,6 5 0,-5 1-190,5 3 1,0 10 0,6 8 70,2 3 1,0 7-77,5 3 0,0 5-73,4 4 0,-1 3 37,-3 6 0,3 0-119,-3 0 0,2 5 167,-2-1 0,3 11-344,-3-2 1,-11-29 0,-1 1 168,1-1 1,0 1-1,-2 1 1,-1 0 43,4 1 0,-1-1 0,-3 3 0,0 0-9,0 0 1,1 0 0,1 1 0,0 0 8,-2-1 1,1-1 0,2 0 0,0-1 25,-2 2 0,0 0 0,2 1 1,0 0-18,-2-1 1,0-1 0,2 1 0,0 0-93,-3-2 0,1 0 1,3-3-1,0-1 66,10 35 0,-1 1-149,1-1 1,-12-35-1,2 0 101,1-1 1,0 0 0,9 29-219,0 2 0,-1-4 132,1-1 1,2-2 25,-7-6 1,5-1-71,-4-4 0,0-7 153,-5-5 0,0-7 82,0 2 1,1-7-331,-1-2 413,-6-6-578,5-3 234,-11-1-373,5-5 301,-6 1-32,0-2-1475,0-6 759,-6-6 972,5-2 0,-11-5 0,5 0 0</inkml:trace>
  <inkml:trace contextRef="#ctx0" brushRef="#br1">31039 12818 7742,'0'-13'0,"0"0"0,0-5 0,0 1 255,-5-1 0,2 3 655,-6-2 0,0 0-432,-4-5 1,-2 6-345,-3-2 1,2 8-227,-6 1 1,4 2 258,-4-2 1,6 3 33,-1 6 0,2 0-355,2 0 122,-1 0-22,1 0 1,4 2-220,0 2 0,2 3 132,-2 7 1,-1 5 114,6 3 0,-2 9-31,1 4 1,4 5 5,-4 4 0,4-3 19,1 3 0,0-1 11,0 1 1,1-3 9,4 3 0,-4-2-146,4-3 1,-4 1-434,-1 0 0,0-5 153,0 0 1,0-5-145,0 1 1,0 1 580,0-1 0,-12-6 0,-2-6 0</inkml:trace>
  <inkml:trace contextRef="#ctx0" brushRef="#br1">30616 13229 7742,'6'-7'990,"1"-5"-604,6 3 1,0-3-38,1-1 163,5 0-287,1-1 1,7 1 0,1 0 68,3 0 0,-3 4 7,3 0-1999,-3 6 1174,-2-9 1,-1 11 10,-3-4 0,3 4-236,-3 1 1,-3 4 748,-1 1 0,3 5 0,-1-3 0</inkml:trace>
  <inkml:trace contextRef="#ctx0" brushRef="#br1">31476 12898 7728,'-16'-5'485,"3"1"1,3-2-168,-3 2 0,-1 2 0,1-2 15,0 2 0,0 4-167,-1 2 1,0 8 82,-4 6-1398,3 11 782,-10-7 1,10 16 233,-2-2 1,2-2 144,2 1 1,1-4-24,3 4 1,3-6 155,6 2 1,0-3 345,0-1 0,8-2-277,5-3 0,5 1-142,4-5 1,7-6 78,-2-8 1,8-2 17,0-2 0,1-2-300,3-2 0,-8-5 2,4-9 1,-5 2 183,-4-6 1,-4 0-46,1-4 1,-12-1 2,3 1 1,-10-2 286,0-3 1,-4 3 400,-4-3 0,-9 4-482,-9 5 1,1-1-221,-1 5 0,0 0 167,-5 5 0,2 0-166,3 0 0,-3 0 0,5-1 0</inkml:trace>
  <inkml:trace contextRef="#ctx0" brushRef="#br1">29874 12077 7885,'-13'1'36,"0"4"1,4-4-37,0 4 0,6-4 0,-1-2 953,8-4-390,-2 4-287,9-17 0,1 8-38,6-12 0,4-2 118,-5-7 1,11-3-185,-1-5 0,8-5 190,1-1 0,2-5-129,2 2 1,7-10-77,-21 28 0,1-1 0,-1 0 0,1 0-56,1-2 1,1 0 0,1 0 0,0-1 12,1-5 0,0-1 1,1-1-1,1-2-380,0-5 1,0-1 0,3 0-1,0-1 182,1 0 0,1-1 0,1-1 0,0 1 14,1 2 1,0 1-1,-1-2 1,0 0-76,-2 3 1,1 1 0,-4 1 0,-1 0 112,-1 5 0,-2 1 1,-2 0-1,0 1-162,1 3 1,-1 0 0,0-2 0,-1 0 129,0 6 1,-1 0-1,-2-2 1,-1 0-113,21-24 0,-4 4-184,-5 4 0,-3 7 107,-5-3 1,-1 3 112,1-2 0,-7 2 355,-2-2 1,1 5-265,-1 3 1,-2 4 1207,-7 5-963,3 1-118,-5-1 0,2 7 265,0 2 0,-5 3-340,5 2 42,-6 0 1,3 4-167,-6 0-533,0 6 0,1-3-108,4 6 147,-4 0 134,11 6 1,-11 2 480,4 5 0,2 0 0,0 0 0</inkml:trace>
  <inkml:trace contextRef="#ctx0" brushRef="#br1">31887 9548 7478,'7'5'187,"5"3"238,-3 5 0,3 6-140,1 3 0,2 8 0,2 2 148,5 2 1,3 9-237,2 10 1,-1 1-266,1 8 1,4 0 183,0 4 0,-14-31 0,1 2-167,-3 0 0,1 1 0,2-1 1,-1-1 86,-1 2 1,-1-1 0,3 0 0,-1 0 65,-1 1 0,-1-1 1,3 0-1,0 0-11,-3-2 0,0 0 0,1 1 1,-1 0-136,-1 2 1,-1-1 0,0 0-1,2-1-47,16 30 1,-3 0-94,3 0 34,-3 0 184,-2 1 1,-1-3-14,-3-2 0,3 6-95,-3-6 0,-1 4-70,1-9 1,-4 1-133,4-5 1,0-5 24,4 1 1,-4-7 167,0 2 1,0-8 29,5-5 0,4-3-150,0-2 0,0-4 244,-5 0 0,-4-10-720,0 1 1,-4-4 681,4 0-3,-12-3 0,8-6 0,-11 0 0</inkml:trace>
  <inkml:trace contextRef="#ctx0" brushRef="#br1">31410 10925 7863,'0'-14'296,"0"7"426,0-5-395,0 5 0,0-6-14,0 0 0,0-5-9,0 0-183,0 1 82,-6 3-25,5-5 0,-9 4 20,5-2-46,-5 2 1,3 2 62,-7 0 1,1-1 0,0 1 0,4 4-153,0 0 0,-4 5-304,-5-5 232,1 6-39,3-3 30,1 6 0,0 2 126,0 2 1,4 4-175,0 5 0,5 5-290,-5-1 252,6 13-76,-3-2 249,6 11-78,-6 1 1,5 6 3,-4 2 0,4 5-77,1 5 0,0 0-22,0 4-1199,0 3 1307,0-11 1,0 5 5,0-6-429,0 0 417,0-6 0,0-1-12,0-6 1,0-2-50,0-3 0,1-1-2,4-3 1,-4-8 43,3 4 183,-2-9-892,-2 1 675,0-6 55,0-6 0,6-1 0,1-6 0</inkml:trace>
  <inkml:trace contextRef="#ctx0" brushRef="#br1">31039 11468 7765,'-7'-8'0,"1"-3"0,6 2 0,2 1 0,2 0 0,5-1 0,9-5 0,-2 6 1369,6-1-395,0 6-581,4-9 1,1 11-872,-1-4 184,1 4 228,-1-5 1,5 4 131,0-2 1,-4 2-367,-5 2 0,-2 0-647,2 0 1,2 0 369,-6 0 577,-1-5 0,2 3 0,2-4 0</inkml:trace>
  <inkml:trace contextRef="#ctx0" brushRef="#br1">31688 10700 7732,'0'-8'1179,"0"2"1,5 8-783,-1 2 0,5 10-136,-5 8 0,5 8-128,-4 6 0,3 4 0,-2 2 79,2 2 0,-4 8 0,5 1 1,-5 0 224,5 4 1,-6-7 252,2-1 1,0-7-385,0 3 0,4-6-206,-5-3 0,5-6 438,-5-7 0,2 0 662,-1-5-1200,-4-1 0,11-3 0,-5-1 0</inkml:trace>
  <inkml:trace contextRef="#ctx0" brushRef="#br1">31940 9389 7025,'0'-8'-690,"0"2"718,0 1 3,0 3 1,0-4 199,0 6 1,0-1 96,0-4 23,-6 4-113,5-5-89,-5 6 98,6 0 1,0-2 268,0-2-166,0 3-2,0-5-16,0 6-65,0 0 1,-2-5-89,-2 1-246,2-1 1,-5 5 207,3 0 80,2 0-296,-10 0 0,9 0-189,-5 0 287,5 0-13,-9 0 1,9 0 2,-6 0 1,6-1 124,-1-3 167,-4 2-93,7-4 38,-5 6-110,6 0 14,-6 0-297,5 0 210,-5 0 0,7 0 47,4 0 0,-2 0-62,5 0 1,1-4-23,4-1 0,1 1 368,-1 4 0,6-4-19,3-1 1,3 1-132,2 4 0,5 0-52,3 0 0,-1 0 17,2 0 0,-1 0-160,5 0 0,-5 0-225,0 0 1,-1 0 159,1 0 0,4 4 72,-4 1 1,2 3-9,-2-3 0,3 1-27,-2-2 1,2-1-130,2 6 0,-1-5 140,1 5 0,0-4-90,-1 3 1,0-3 97,-4 4 1,3-5-6,-2 5 1,-3-2-75,3 2 1,-1 3-160,5-3 1,-5 2 127,0 3 0,-1-1-124,2 0 1,2 0 143,-3 1 0,-1-1-78,1 0 1,-5 0-190,1 1 1,-3-1 157,-2 0 0,1 2 221,-1 2 1,0-2-110,1 3 0,-1-4-43,1 0 0,-1 3 218,1 1 1,-5 0 64,0-5 1,-4 5-139,4-1 0,-2 2-29,2-1 0,2-2 19,-6 6 1,4-4-133,-5 4 1,7-4-232,-2 4 0,-1-6 198,1 2 1,-5 1 54,5-2 0,-4 5-20,4-4 0,-4 4-1,4-4 1,-2 4 165,2-4 0,2 4-85,-6-5 0,1 2 99,-2-1 24,4-3-127,0 10 0,-2-9 6,-6 6 1,2-4 20,2 4 0,-2-5-13,3 5 1,-4-1-44,0 1 1,-1 2-10,0-7 1,0 7 35,1-2 1,3-1-33,1 1 0,0 0-32,-5 4 1,2 1 34,2-1 1,-2 2-2,3 3 1,-4-3 3,0 3 0,-1-2 1,0 2 0,0-3 237,1 3 1,-3-2 60,-2 2 1,3-3-109,-3 3 1,3-3-91,1-1 0,0 4 12,0-1 1,1 6-86,-1-5 1,0 4-144,0-4 1,-4 6 110,0-2 1,0 2-65,4-2 0,-1 3 80,-3-2 0,2 2-28,-2 2 1,1-1 382,-1 1 1,2 0-128,-7 0 0,5 1-24,-5 3 0,5-3-87,-5 3 1,2 2 40,-1-2 0,-2 2-82,6-2 1,-6-2-166,1 7 0,2-6 120,-2 1 0,1 3-143,-5 1 0,0 4 106,0 1 0,0 0-10,0 0 0,0 0-319,0 0 0,0 0 250,0 0 0,0 0 47,0 0 0,-5-5 10,1 1 0,-5-1-6,5 5 1,-7 0 113,2 0 0,-1-4-50,1-1 1,-2 1 36,2 4 1,-3-5-64,-1 1 0,-2-2 7,-3 2 0,4 2 9,-4-2 0,-1-2-17,1 1 1,-4-5 2,4 1 1,-4 2-3,5-2 1,-7 0-1,2-4 1,-3 4-3,-1 0 0,-2 0-109,-3-4 0,1 0 61,-5-1 1,0 4 32,-5-3 0,5 2-7,-1-6 1,1 2-9,-5 2 0,1-5 165,-1 0 0,0-1 249,0 1 1,2 2-207,3-6 0,-8 6-101,3-2 1,-4-2 51,0-3 0,1 0-76,-5 1 1,5-3-187,-1 3 1,-1-3 55,0-2 1,-3 1-123,4-1 1,-2 1 138,2-1 1,1-4 7,-5 0 0,1-6 30,-2 2 1,-1-3 48,6-2 0,-5 0 63,5 0 1,-1-1-97,0-3 0,4 1 17,-3-5 0,1 4-10,-1-5 1,3 0 6,-3-4 0,1 5-47,-1-1 1,7 1-14,-2-5 1,2 1 46,-3 4 0,5-4-11,0 3 1,5-2 5,-1-2 1,2 0 133,-2 0 1,3 0-176,-3 0 1,3 0 50,2 0 1,-1 0-11,1 0 0,-1 0-8,1 0 187,-1 0-168,1 0 0,4-2-27,0-2 1,-1 3-1,-3-4 1,4 4 22,0 1 1,1 0 48,-1 0 0,2 0 116,2 0 1,3 0-140,-2 0 1,-3 0 8,3 0 0,-5 0-2,4 0 0,-1 0 15,1 0 1,2-5 37,-6 1 0,4-1 78,-4 5 0,2 0-70,-2 0 0,-3 0-40,3 0 0,-2 0 9,2 0 0,-2-4 23,7 0 0,-5-1-23,4 5 1,0-6 27,5-3-258,0 4 87,0-7 1,-1 4 118,1-5 0,0 0-14,0 0 0,4-1-678,0 1 1,0 0 291,-4 0 1,0-1 45,-1 1 0,6 4 38,-1 1 1,0 0-79,-4-1 377,-1-2 0,1 3 0,0-5 0</inkml:trace>
  <inkml:trace contextRef="#ctx0" brushRef="#br1">33383 13176 7827,'0'-13'351,"0"-1"0,0 6 552,0-1 1,0 0-506,0-4 0,0-1-151,0 1 1,-1 0-63,-4 0 0,-2 4 1,-6 0 66,0-1 0,-1 2-38,1 0 1,-2 3 67,-2-4 1,1 6 87,-7-1 1,7 2-123,-1 2 1,-2 0-35,1 0 1,0 2-209,5 2 0,4 2-191,0 3 1,0 7-525,-4-2 0,4 3 478,1 1 1,5 2 84,-2 7 1,4 1 44,1 3 1,0-3 183,0 3 0,0 2-95,0 3 1,0-2 148,0 1 0,4-4-147,1 4 1,3-4 10,-3 4 1,4-5-197,-5 1 1,5-3-8,-5-2 0,2-4-243,-1 0 0,-4-6 184,4 2 0,-4-3 91,-1-2 1,0-4-2049,0 0 1097,0-6 1121,0 3 0,-12-6 0,-3 0 0</inkml:trace>
  <inkml:trace contextRef="#ctx0" brushRef="#br1">32999 13494 7753,'6'-8'0,"2"2"0,0 5 0,1-3 0,6 1 612,7-6 0,3 4 853,1-3 1,5 3-1123,0-4 1,5 2-513,-6-2 0,1-3 247,-4 4 1,-2 0-1301,-3-1-2453,3 6 2700,-10-8 975,4 9 0,-12-4 0,-1 6 0</inkml:trace>
  <inkml:trace contextRef="#ctx0" brushRef="#br1">33542 13136 7783,'0'-13'52,"0"0"766,0-1 0,0 6-409,0-1 0,2 1 1,2-2 235,5 1-358,3 0 1,1-4 104,0 0 0,0 4-16,1 0 0,-1 6 162,0-1 0,0-2-231,1 2 1,-1-1 0,0 5 302,0 0-244,1 0 1,-6 0-100,1 0 0,-1 6-234,0 3 1,-2 3 93,-6 1 1,0 6 76,0 3 1,-1 3-176,-4 2 1,1 1-238,-9 3 0,3-2-56,-8 6 1,-1 1 142,1 3 0,-5 1 95,0 0 0,0-5 31,1 0 245,3-5-122,5 2 1,3-10-48,2 0 1,3-5 17,6 0 1,1-4-30,4-4 0,7 2 46,5-7 1,2 0-405,-1-4 1,7-1-45,6-4 1,4 0-394,-4-4 1,0-3 348,-4 3 1,3-4 64,1-5 0,2 4-339,-2-4 650,-3 3 0,4 2 0,-6 0 0</inkml:trace>
  <inkml:trace contextRef="#ctx0" brushRef="#br1">32099 16208 8233,'0'-8'0,"0"-1"0,-5 4 74,1-4 0,0 5 0,2-5 212,-2-1 1,1 0 219,-6 1 0,2-3-236,-2 3 1,-3-1 6,3 1 1,-7-1 156,-2 5 1,1-5-279,3 1 1,-3 3-144,-1 2 1,-4 1 219,4-1 0,-4 2-27,5-2 0,-1 4-154,5 4-25,0-2 0,-1 9 0,1 0-376,0 5 0,0 0 155,-1 6 0,7 0 161,3 5 0,-2 4-46,1-1 1,1 6-101,4-5 1,0 4 215,0-4 0,4 6 13,1-2 0,5-3-52,-1-1 1,-2 2 8,2-3 0,-5 1-220,5-4 0,-4-1 138,3 1 1,-5-2-324,2-3 0,-4 1 149,-1-5 0,0 0 50,0-5 0,0 0-21,0 0 220,0 1 0,-11-7 0,-4-1 0</inkml:trace>
  <inkml:trace contextRef="#ctx0" brushRef="#br1">31596 16672 8233,'0'-8'519,"1"-3"205,4 2 0,3-3-54,10-1-278,-3 0 0,11 1-4,1 3 0,-1-1-123,5 5 1,-3-4-461,-1 5 0,-1 0-552,0 4 1,-3 0 244,-1 0 0,-5 0 502,5 0 0,-5 0 0,2 0 0</inkml:trace>
  <inkml:trace contextRef="#ctx0" brushRef="#br1">32350 16248 8269,'0'-13'0,"5"4"0,1 0 147,1-1 1,-2 3-148,3-2 0,1 0 1727,4-4-1211,1 5 1,-1-2 0,0 4 46,0-1 1,1 2-311,-1-4 1,2 5-138,2-5 0,-2 6 169,3-1 0,-2 2-161,1 2 1,-2 0 129,3 0 0,-3 0-68,-2 0 0,0 0-250,0 0 1,1 5-258,-1-1 1,-1 7 251,-4-3 0,3 0 9,-7 1 0,0-1 71,-4 6 0,0-1-67,0 0 0,-4 0 44,0 1 0,-7-1 80,3 0 0,-9 0 31,0 1 0,-2-1-57,1 0 0,3 0 14,-2 1 0,2-1 49,2 0 31,-1 0-455,1 0 273,6 1 0,2-3 49,10-2-45,2 3 1,11-6-99,-1 3 0,3 1 164,-3-5 1,2 3 102,3-3 1,3 4-133,-3-5 0,-1 6 20,1-1 0,-6 3-75,2 1 0,0 0 73,-5 1 1,2-1-11,-11 0 1,0 2 0,-4 2 1,0-2-13,0 3 0,-1-2 265,-3 2 0,-5-2 387,-9 6 1,2-6-245,-6 2 1,0-4 4,-5 0 1,-4-1-115,0 0 1,-4-4 31,4 0 0,-4-6 142,4 1 0,0 2-288,5-1 1,1-3-166,3-6 0,2-3 339,7-7-127,0 1 1,6 0-1817,2 0-1902,4 5 2298,1-3 0,1 9 1196,4-2 0,8 2 0,7 2 0</inkml:trace>
  <inkml:trace contextRef="#ctx0" brushRef="#br1">30086 18645 7729,'2'-18'0,"0"1"38,3 0 43,-1 9 0,-4-9 243,0 4 34,0-3 1,0 9-160,0-5-37,0 10 1,2-8 261,2 6 216,-2-7-135,4 4-28,-6 0-278,0 1 1,0 7 12,0 4 0,0 3 43,0 10 1,0 3 73,0 5 1,4 7-102,0 2 1,1 5-1,-5 4 1,0 3-30,0 6 1,0 4-131,0 1 0,0 3-108,0-3 1,0 9-108,0 0 1,0-3 389,0-2 0,0-2-83,0 2 0,0-3-49,0-6 0,0 4 36,0 1 1,0-1 98,0-4 0,0-1-347,0-4 0,4 1 131,1-9 1,-1 2 147,-4-6 1,1-4-191,4-1 0,-4-9-164,4-4 0,-2-4-30,1-1-177,-2-5-207,4-2 486,-6 0 1,0-6-17,0 0 1,0-6-1334,0-8 0,0 1 1452,0 0 0,-6-6 0,-2-2 0</inkml:trace>
  <inkml:trace contextRef="#ctx0" brushRef="#br1">30033 20313 7669,'7'-6'0,"1"4"0,-4-7 782,-2 0-155,4 2-126,-1 1-429,-3 0 1,4 6 132,-6 0 1,-2 3-13,-2 10 1,-3-1 228,-7 10 1,-3 0-87,-1 4 0,-10 7-38,2 2 0,-10 8-58,1 1 1,-3 6-361,-2-2 1,-6 5 199,22-24 1,0 0 0,-2 0 0,0 1 6,0 0 0,-1 1 0,1 2 0,-1-1 39,1-1 1,-1 0-1,-2 1 1,0 1-7,-2 0 0,0 0 1,-1 0-1,0 0-17,2 0 0,-1 0 0,-1 0 0,0 1 19,4-2 1,-1 2 0,-2 0 0,0 1 34,2-2 0,1 0 0,0 0 0,0-1-58,4-3 0,-1-1 0,-25 25 49,6 0 1,0-1 44,4-8 1,1 0-25,-1-4 1,6-2-370,3-3 1,0-2-116,5-7 1,-2-5 41,10-4 0,2-2-15,7-2 217,-3-5 0,9-2-456,-5-6 36,5 0-126,-3 0 1,12-6-409,2-3 1,1-3 358,5-1 666,-4 0 0,15-7 0,-5 0 0</inkml:trace>
  <inkml:trace contextRef="#ctx0" brushRef="#br1">30113 20247 7715,'0'-13'1219,"-6"0"-546,4 5-163,-4 2-89,6 6-214,0 0 1,6 2 153,3 2 0,3 4-31,1 5 1,6 10 49,3 4 0,3 8-133,2 1 0,4 3-37,0 5 1,4 4-279,-4 4 0,4 6 278,-4-1 1,6 7 57,-2-3 0,-1 4-70,1 1 0,-1-1 12,1-3 1,2 3 45,-6-4 1,1 4-270,-1 1 0,-1 1 124,5-1 1,-4-6-153,4-3 0,-5-2-1,1-2 0,-2-5 235,2 1 1,-5-8-933,1-1 1,-1 0 386,-4-5 0,-2-3 220,-3-1 1,-2-4-135,-2-5 0,0 1 479,1-5 0,-7-5-905,-3-4 1,2-5-1361,-1 5 2052,-1-6 0,-16 3 0,-2-6 0</inkml:trace>
  <inkml:trace contextRef="#ctx0" brushRef="#br1">28457 22247 7663,'-13'0'0,"0"0"0,0 0 0,5-6 0,1 4 311,2-2 1,4 1 1029,-3-1-885,2 2-201,8-10 1,3 11-18,8-4 0,6 3-16,7-3 0,6 4-27,8-4 1,4 4 123,10 1 1,7 0-425,5 0 1,-30 0 0,1 0 206,-1 0 1,0 0 0,1 0-1,0 0-62,-2-1 1,1 2 0,5 1 0,0 2-84,1 0 1,1 0 0,1 0 0,-1 0 60,0 0 1,-1 1 0,1-3 0,-1 0-26,0 3 1,1-1 0,1-2 0,1-1 29,-1 1 0,1 0 0,-1 1 0,1 0-57,-2-1 1,-1 1 0,-3-1 0,0 0-85,-1-2 0,0 0 1,-1 0-1,-1 0 71,0 0 0,0 0 1,33 0-81,-2 0 0,-6 0 150,-8 0 0,-1 0-12,-12 0 0,-1 0-249,-8 0 0,-4 4-40,-9 1 1,-3-1-950,-6-4 875,1 6 0,-7-3 539,-3 6 1,-2-6 0,-2 3 0</inkml:trace>
  <inkml:trace contextRef="#ctx0" brushRef="#br1">29927 18526 7746,'8'-21'-256,"3"2"1224,-9 12-680,4 1 0,-6 7 0,-2 4-92,-2 3 0,-8 12-164,-6 6 0,-5 8 196,1 10 1,-5 9 3,-4 9 1,14-27 0,-1 0-338,-4 3 1,0-1-1,-1 5 1,-1 0 200,-2 2 0,-1 1 0,-2 5 0,0 1-381,1 2 0,-1 0 0,-2 2 1,-1 0 312,1 1 0,0-1 0,-1 1 0,-1 0 117,0 1 0,0 0-157,0 5 1,0 0 22,0-5 1,0 1 0,0 2 0,1 0 57,1-2 0,0-1 0,1-3 0,0 0 67,1 3 1,0 0 0,1-4 0,-1-1 143,0 3 0,1 0 1,-1-2-1,2 0 25,4-4 0,2-1-314,-2 1 1,1-1 33,2-1 1,1-1 0,1-2 0,0-1 74,0-1 1,1 0-1,3-2 1,0-1-68,1-1 1,0-1-1,0-1 1,1 0-295,-6 30 0,0-1 185,5-3 0,0-5-178,0-8 0,4-5 117,0-9 1,6-4 27,-1-9 0,2-3-255,2-5 0,0-5-1042,0-1 0,2-5 2024,2 2-618,-3-16 0,11-3 0,-4-13 0</inkml:trace>
  <inkml:trace contextRef="#ctx0" brushRef="#br1">30192 18539 7741,'0'-13'963,"0"-1"-783,0 1 1,1 1-78,4 4 0,-2-3 110,6 7 1,-5-1-1,5 5 0,0 2-492,4 2 177,-6 4 140,5 11 1,0 3 513,6 9-202,-1 3-252,2 11 0,6 2 101,6 6 1,2 2-203,-3 2-370,-10-24 0,0 0 513,1 4 0,-1 0 0,3 4 0,0 2-35,-3-2 0,0 2 0,0 1 1,1 1-35,1-1 0,0 1 0,-1 1 0,1 0 29,2 3 1,0-1-1,-2 2 1,-1-1-12,1 2 0,0 0 0,-1-1 0,1 1-190,0 0 0,0 0 0,-1-1 0,1 1 69,2 4 1,0 1-1,-2-5 1,-1 1 2,1-2 1,0 1-1,-3-2 1,0-1 55,1 3 0,0 0 0,-2-3 0,1-1-2,2 2 0,2-1 1,-2-1-1,1-1-80,0-2 0,0 0 0,-2 0 1,1-1 178,1-1 1,0 0 0,-1-2 0,-1 1-146,0 1 1,0 0 0,0-2 0,0-1 48,0-1 1,-1-1 0,1 0 0,-1-2 70,16 32 0,-3-3-351,-5-2 0,-1 1-76,1-5 0,-7-2 59,-2-8 1,-3 2-52,-2-6 0,-6-1 608,-2-8 0,-4 2-465,-1-6 1,0-4 906,0-5-614,0-6 118,0 3 1,-1-10-2228,-4 0 1234,4-6 759,-11 2 0,5-10 0,-7-3 0</inkml:trace>
  <inkml:trace contextRef="#ctx0" brushRef="#br1">31185 21902 7654,'6'14'687,"0"-1"-619,3 0 1,3 0-9,-4 1 0,4-1 55,1 0 0,1 0-55,-1 1 0,4-1-179,1 0 0,0 0-48,-5 1 1,0-1-132,1 0 0,-3-4 87,-2 0 211,3-6 0,-5 8 0,7-3 0</inkml:trace>
  <inkml:trace contextRef="#ctx0" brushRef="#br1">30854 22247 7643,'13'6'0,"-4"-5"0,0 3 0,-5-2 0,5-2 0,-6 6 0,3 1 0</inkml:trace>
  <inkml:trace contextRef="#ctx0" brushRef="#br1">30894 22273 7643,'-13'0'1028,"4"0"-351,0 0-271,0 6 273,2-4-206,1 3-488,6-5 103,6 0-21,7 0 1,3 0 123,6 0 0,2-5 226,7-4 0,4-3 267,9-1 1,-1-1-282,5 1 1,-1 6-45,2 2 1,2 4-157,-2 1 0,-3 0-230,-2 0 1,3 1-249,1 4 1,0 2 131,0 6 0,-5-4-74,1 0 0,-7-4 147,-2 3 1,-1-5-116,1 2 0,-7-4-348,-6-1 0,-6 0 50,2 0 0,-3 0-190,-2 0 335,-6-6 0,-1-1 73,-6-6 0,0 4-240,0 0 0,0 0-973,0-4 1478,-6 6 0,-7-5 0,-8 5 0</inkml:trace>
  <inkml:trace contextRef="#ctx0" brushRef="#br1">30642 20009 7745,'0'-13'985,"0"-1"0,2 1-621,2 0 1,-2 0-164,2-1 0,-3 1 151,-1 0-375,0 0 60,0-1 0,-1 1 206,-3 0 0,-2 0 26,-3-1 0,-3 6-72,3-1 0,-3 4-1,-1-3 0,0 5 168,0-2-165,-6 4-49,4 1 0,-4 0-406,6 0 1,-5 6 227,0 2 0,1 6 122,3 3 1,1 2 85,0 4-675,6 2 319,1-5 0,6 11 47,0 0 1,0 0 71,0-5 1,1 5-19,4 0 1,-3 0 100,7-5 1,-1-1-386,0-2 0,3 0 146,-7-5 1,5 4-350,-5-5 0,2 3 195,-1-3 0,-4-2 75,4 3 1,-4-8 291,-1-1 0,0 0 0,0 4 0</inkml:trace>
  <inkml:trace contextRef="#ctx0" brushRef="#br1">30311 20234 7726,'6'-7'375,"1"-5"0,7 3-344,-1-3 1,2-1-167,2 0 0,-1 4 462,7 0 1,-3 5 688,2-5 1,2 4-972,-7-3 0,1 5-620,-5-2 0,5 4 412,0 1 1,-1 0 87,-4 0 0,-4 4-312,0 1 0,0 3-57,4-3 444,0 5 0,1-3 0,-1 7 0</inkml:trace>
  <inkml:trace contextRef="#ctx0" brushRef="#br1">30788 20062 7772,'0'-8'646,"0"-3"-409,0 9 1,-2-8 9,-2 5-168,3 1 0,-11 4-141,3 0 0,2 2 218,-2 2 0,1 3 132,0 7 0,-4 0-176,3 4 1,3-2 115,2 6 0,-2-4 69,1 4 0,1 0-134,4 4 1,6-3-179,3-1 1,2-6 171,3 1 0,-1-2 4,0-2 1,2-1-602,3-3 89,-4 3 204,5-11 0,-1 5 71,0-6 0,4-6 185,-5-3 0,0-7-87,-9-1 1,3-7 86,-7 2 1,1-2 68,-5 2 1,-6-3-71,-3 3 0,-3-1-5,-1 1 0,-5 1-35,1 3 1,-6 8-14,6-3 0,-1 4-55,5 0 0,-6-3 0,-2 5 0</inkml:trace>
  <inkml:trace contextRef="#ctx0" brushRef="#br1">29411 20062 7721,'0'-13'0,"0"-1"0,0 1 0,0 4 0,0 0 785,0 1 1,0-6-348,0 1 0,0 0-519,0 0 1,0 4 28,0 0 0,-6 0 127,-3-4 1,-3 4 138,-1 0 0,0 6 194,-1-1 1,1-2-131,0 2-369,0-1 203,0 5 1,-5 0 12,0 0 1,2 6 1,7 3 1,-3 7-406,4 2 0,-3 5 150,2-1 1,-1 3-22,6 2 0,-1-1 61,5 1 1,0 1 25,0 3 0,2-3 6,2 2 1,-1 3 40,6-2 1,-5 4-92,5-4 0,0 0-144,4-5 1,-4 5 161,0 0 1,-5 0-66,5-4 1,-4-1-846,3 0 0,-5-3 998,2-1 0,2 0 0,1 4 0</inkml:trace>
  <inkml:trace contextRef="#ctx0" brushRef="#br1">29066 20393 7773,'9'-5'0,"0"1"0,0-6 897,4 1 1,5 2-370,-1-2 0,6 0-452,-6-4 0,7 5 84,-2 4-8,-3-4 1,4 7 51,-5-3 0,0 2-744,-5 2 0,0 0-1043,0 0 1,1 0 803,-1 0 779,0 0 0,0-6 0,1-1 0</inkml:trace>
  <inkml:trace contextRef="#ctx0" brushRef="#br1">29503 19876 9143,'0'-7'1015,"2"1"-849,2 6 1,-1 0 0,5 2 108,-3 2 0,4 9-80,-4 9 5,5 3-50,-9 8 0,11 1 75,-3 5 0,-2 1-25,2 0 0,-4-2-1,4-3 1,-2 2-425,2-6 1,2-5 424,-2-3 0,-1-3-200,0 2 0,1-3 0,5-5 0</inkml:trace>
  <inkml:trace contextRef="#ctx0" brushRef="#br1">29901 21505 7886,'0'-13'-653,"0"0"621,0-1 1,0 1 0,1 0 372,4 0 0,3-1 612,10 1 0,-2 0-507,6 0 1,-1-5-107,1 0 1,1 1-126,-5 4 0,0-1 14,-5 1 0,-1 4-77,-3 0 0,-3 1 278,-6-6-379,0 1 0,-11 1 34,-2 3 0,-9-1 60,0 6 1,-5-1-166,-4 5 1,4 0-214,-4 0 0,-2 2 213,2 2 0,0 8 79,5 6 0,1 1-18,3-2 0,-2 4-76,7 6 1,-1-1-177,5 1 1,1-1 102,3 0 0,-1 5-68,5 0 0,1 5 120,4-6 0,0 3-10,0-2 1,0-3-206,0 3 1,4-3-165,1-2 0,4 1-224,-5-1 0,6-4 223,-1 0 0,-1-6 106,0 2 0,0-3-539,1-2 473,2-6 0,-8 4 396,6-7 0,-6 0 0,3-4 0,-6-11 0,0-4 0</inkml:trace>
  <inkml:trace contextRef="#ctx0" brushRef="#br1">29742 21849 7886,'0'-13'0,"-6"0"0,3-2 29,-6-2 1,2 2 132,-2-3 0,2 4 53,2 0 1,4 1 161,-4 0 520,4 0-523,1 5 0,0-4 21,0 4 1,1 0 3,4-1 1,2 5-185,6-5 1,2 6 107,3-1-786,-4 2 439,5 2 1,-1 0-131,0 0 1,1 2-228,-1 2 0,1-1 299,3 6 1,1-5-70,-5 5 1,4-4-1250,-4 3 1400,5-5 0,-8 3 0,4-6 0</inkml:trace>
  <inkml:trace contextRef="#ctx0" brushRef="#br1">30126 21412 7963,'0'-7'490,"0"-5"-139,6 5 0,-3-2-63,5 0 0,1 2-106,5-2 1,3-1 42,1 5 1,1-3-15,-1 3 1,-2-4 174,6 5 1,-6 0-90,2 4 0,1 0-213,-2 0 1,1 0 106,-5 0 0,-4 5 45,0 4 1,-5 3-193,5 1 1,-6 2-607,2 3 1,-4-2 321,-1 6 0,-1-4 3,-4 4 1,-4 0 142,-8 4 0,1-4 7,-7 0 0,3-1 56,-2 1 0,3-3 22,5-6 1,1-1 101,0-3-115,0 3 11,5-11-19,2 5 0,8-6-12,2 0 1,4 0 36,5 0 0,2 0-7,2 0 0,-2 0-7,3 0 0,-2 0-61,2 0 0,-4 4-236,4 1 304,-3 5 1,-7-7-1,0 6 101,-2 1 1,3 6-121,-5 2 0,0 1-4,-4-1 1,-6-2 644,-2 6 0,-10-4 86,-4 4 0,-3-6-213,-2 2 1,-3 1-78,-1-1 0,-5-1-143,5-4 0,-5-4-264,0 0 0,5-6-322,5 1 0,1-2-304,7-2 0,2-7-1716,7-7 2343,3-5 0,6-13 0,0-2 0</inkml:trace>
  <inkml:trace contextRef="#ctx0" brushRef="#br1">32734 19691 7882,'6'-13'257,"-4"5"1,5-2-61,-2 6 1,-4-7 269,3 3 1,-2 0-222,-2-1 0,-6 1-162,-3-6 1,-4 1-195,-5 0 1,-4 0 341,-9-1 0,2 1 273,-6 0 0,-2 1-232,-7 3 0,3-1-100,-4 6 0,6-1 74,3 5 0,0 0-74,5 0 1,0 2-125,4 2 1,2 8 136,3 5 0,-1 8 2,5 2 0,2 1-388,7 7 1,-1 2-584,5 7 0,1-1 532,4 5 0,1-5 68,4 1 0,2-3 77,6-1 0,1 0-16,-1 0 0,0 4 106,0 0 0,1-4-26,-1-5 0,-1-1-394,-4 1 1,4-3 143,-3-5 0,1-1 126,-1 1 0,-2-2-44,-2-3 210,-4-3 0,5-6 0,-6 1 0</inkml:trace>
  <inkml:trace contextRef="#ctx0" brushRef="#br1">31993 20102 7882,'7'-14'901,"9"1"-676,-2 0 1,8 0-181,0-1 0,9 1 229,4 0 0,3 4 436,2 0 1,0 6-795,-1-1 1,1 2-857,0 2 0,-6 0 658,-3 0 0,-2 6 135,2 3 147,-3-3 0,4 6 0,-5-5 0</inkml:trace>
  <inkml:trace contextRef="#ctx0" brushRef="#br1">32920 19784 7931,'7'-19'922,"5"4"-238,-3-3-506,3 3 1,2 2 393,4 0-426,-3 0 1,10 0 0,-2-1 141,7 1 1,-2 4-95,3 0 0,-4 6-92,0-1 1,-5 3 69,0 1 0,-4 1-1,4 3 1,-6 8 48,2 6 0,-10 5-44,-3-1 1,-4 3-288,-1 2 1,-1 5 76,-4 4 0,-8-3-223,-9 3 0,-7-1 155,-2 5 1,-6 0-8,2-1 0,-2 1-14,2 0 1,2-6 294,7-4 1,4 3-8,0-2 0,7 0-6,2-5 0,5-1-82,8-3 1,0-3 24,0-5 1,8-1 60,5 0 1,6-1-89,8-3 0,6-3-191,7-6 1,3 0 100,10 0 0,-2 0-41,11 0 1,-6-6 231,1-3 1,1 1 136,-5 0 1,3 3-3741,-8-4 3427,4 6 0,2-7 0,-2 6 0,-5 1 0,1 1 0,2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6025 7137 16775,'6'-7'1149,"1"-5"-746,7 4 0,6-6 0,5-3 406,5-5-515,1-3 0,2-3-129,7-3 1,0 3 87,4-3 0,2 3-105,-2 1 0,-6 7 217,-7 2 1,-3 9-378,-2 5-430,-5 2 1,-9 14-385,-12 6 0,-18 11 659,-13 7 0,-13 12 95,-9 5 0,27-23 0,-1 0-170,-2-1 0,1 0 0,0 2 0,1 0 295,0-2 1,1-1 4,-15 24 0,0-4 2,14-8 1,5-3 22,14-11 0,2-4 320,6 0 0,11-10-950,7 1 0,11-10-614,7-3 884,8-12 1,4-10 162,10-9 0,2-5 173,-27 16 0,0 0 1,3-4-1,-1-1-422,0 3 0,1 0 482,2-3 1,0 0 0,-6 3 0,-1 2 296,3-1 0,-1 2 578,18-12 0,-1 4 98,-15 10-690,-2 8-670,-7 3 1,-7 19-475,-5 9 1,-14 11 327,-14 11 1,-6 4 130,-11 10 1,-3 2 114,15-27 1,-2 0-1,2 0 1,-1 1 153,-1-2 0,2 2 1,2 0-1,0 1-212,-14 31 0,5-3 743,4-10 1,8-6-762,10-2 666,3-10-604,6-3 0,9-11-1335,8-3 983,9-10 1,4-3 439,9-10 1,9-9 157,9-13 0,-27 11 1,0-2 254,3-3 1,0-2-284,0 0 1,1-1 0,1-2 0,-2 1 184,0 0 0,0 1 1,-5 2-1,-2 0 323,22-13 0,-6 8 322,-7 9 0,-11 5-358,-2 4 1,-15 6-205,-3 12 1,-7 7-693,-2 15 1,-16 11 235,-6 11 1,4-22-1,-2 2 140,0 4 1,0 1-911,-4 1 0,0 0 889,0 4 1,1 0 0,-1-3 0,1 1 47,0 0 0,1 1 0,0 1 1,0 0 139,2-1 0,1 0 1,0-3-1,2 0-405,-5 31 303,3-8-296,12-9 1,1-4-48,6-10 1,12-2-435,5-10 1,13-13 6,5-5 1,13-13 601,5-10 0,6-8 291,3-13 1,0 0-81,-27 13 0,1 0 0,-3-1 0,0 0 88,-2 1 1,0 0 0,24-15 688,-10 11 0,-7 6 763,-12 12 0,-5 2 4,-3 6-1134,-10 11 1,-8 13-981,-8 20 323,-16 9 0,10-15 0,-1 2-1069,-7 2 0,-1 0 1233,0 3 1,-1 0-9,1 1 0,-1 0 0,1-1 0,1 0-46,1 2 1,2-1-280,1-7 0,2 0 437,2 3 1,2 0 0,-2 21 67,10-6 1,7-1-405,10-12-2359,9-5 2578,30-7 0,4-10 0,14 0 0,-33-11 0,0 0 0</inkml:trace>
  <inkml:trace contextRef="#ctx0" brushRef="#br0">13057 7376 19691,'10'-35'-2148,"3"-1"1949,9 7 0,-1-5 701,5 3 0,1 5-68,-1-1 1,2 2-56,3 7 1,-3-2-167,3 7 1,-9-2-339,-4 10 1,-3 1-54,-2 4 0,-6 6-584,-2 3 1,-17 14 686,-10 8 1,-17 13 163,-14 9 1,27-24-1,-2 0 58,-3 1 1,0 1 0,1 1-1,0 0-22,-1-3 0,0-1 1,1 1-1,1 1 5,2-1 0,1-1 0,-19 22-153,5 3 1,12-8 43,10-1-1,10-8-18,3 0 1,4-8-798,1-2 0,11-5-1048,7-8 671,11-6 764,17-1 1,6-18-51,14-5 1,1-13 492,-25 13 1,0-1-1,0-3 1,0-1 84,7 1 1,-1-2 0,-4 0 0,-1-1 103,-3 4 1,0 0-1,-4 2 1,0 0 450,25-9 0,-5 2 120,-11 3 1,-9 9-187,-14 8 0,-4 5-265,-9 5 0,-6 10-426,-12 11 0,-13 14 523,-18 13 1,-2 4-433,16-22 0,-1 1 0,-1-3 0,0 0 51,-5 6 0,-1 1 1,0-2-1,-1-1-28,2 1 1,0 0 0,1-2 0,2 0 28,5-3 1,2 0 0,0-1 0,2 1-243,-15 28 0,14-3-310,9-10 0,9-7 387,-1-5 0,11-11-790,7 1 1,14-12-425,12-1 0,9-10 839,9-3 0,11-16 493,-33 3 0,0-1 1,4-1-1,0 1 217,27-13 1,-1-4-226,-3 0 1,-13 2 523,-5 7 0,-11 7 2128,-10 6-1607,-4 6 0,-19 9-703,-9 12 1,-22 14-45,-18 12 0,-4 6-93,23-17 1,-1 1-1,-2 0 1,-1 1 61,-1 4 1,0 1 0,2-1 0,1 0-206,3-1 0,1-1 0,3-1 0,1-1-328,1-4 1,2 0 0,-13 28 340,8-6 0,9-6-88,9-3 1,6-5-1643,2-3 1,13-10 335,14-8 0,11-9 595,11-5 1,13-8 392,4-5 1,-29 0-1,1-1-37,-1-3 1,1-1-1,0 1 1,0-2 361,0-2 0,-1-1 0,0 4 0,0 0 0,-2-3 0,1-1 0,0-1 0,1 0 0</inkml:trace>
  <inkml:trace contextRef="#ctx0" brushRef="#br0">19307 7482 18560,'0'-19'-2192,"-12"4"1501,9 2 1,-14 7 1438,8 6 1,-3 4 478,-1 1 0,-2 9-649,-3 0 1,4 6-275,-4-2 1,3 5-1090,2-1 0,1-1 205,3 1 0,4-4-160,5 4 0,8-7 442,10-2 1,10-6 166,16-7 1,6-7-230,12-6 1,4-7 194,-28 7 1,-1 0-1,0 2 1,-2 0 312,32-11 1,-7 6 580,-3-2 1,-14 3-308,-8 2 1,-7 6 927,-6 2-10,-3 4 1,-13 13-1066,-6 5 1,-19 13 352,-16 5 1,-14 14-430,21-23 0,-1 0 1,-5 5-1,0-1-189,1-2 0,0 1 0,1 2 0,1 0-190,2-2 0,0-1 0,3 1 0,1 0-401,-19 24 0,3-6 692,14-3 0,3-7-207,11-2 0,6-6 337,2 2 1,16-9-1113,6-4 0,14-9-408,9-5 1,17-11 917,14-11 0,-32 9 0,0-2 92,3-4 1,0-1 0,-2 0 0,-1-1 228,1 2 1,0 0-1,-3-3 1,-1 0 69,31-13 0,-4 2 1142,-6 7 0,-13 4 1250,-17 9-1160,-1-2 1,-12 11-791,-1 0 0,-18 16-476,-12 10 0,-14 11-161,-9 3 1,-5 7-211,18-19 1,1 1-1,-1-1 1,1 0 230,-1 3 1,1 0 0,0-3 0,0 0-35,2 1 0,0-1 0,-26 27-27,5-2 0,3-2-228,6-2 90,4 2 246,11-10 1,4 1-183,8-7 1,3-6 138,6 2 1,2-3-317,2-1 1,9-5-36,9 0 0,-1-6 224,1 2 1,-1-4 369,1 0 1,-3-1-163,-6 0 0,0 0 127,0 1 1,-5 0-320,-4 4 0,-2 3 93,-2 5 0,-6 1-209,-3-1 1,-1 5 134,1 0 1,3 6-819,6-2 1012,0 3 0,0-4 0,0-2 0</inkml:trace>
  <inkml:trace contextRef="#ctx0" brushRef="#br0">25253 7522 21356,'26'-33'-1125,"7"5"0,6-4 613,10 5 1,4-1-299,4-3 0,5 4 656,-27 11 0,1 1 0,0 1 0,1 1-835,3 2 0,0 0 2310,0 1 0,-1 1-902,-2-1 1,0 1 0,0 4 0,1 1-631,28-5 0,-9 6-44,-13 3 0,-8 0 161,-5 0 1,-11 6-441,-7 3 0,-13 13-343,-13 4 1,-18 5 391,-13 0 0,-7-1 376,-7 5 1,-2 0 168,27-15 0,0 0 0,-28 15-374,4 1 1,6-1 1957,6 5 1,3-2-718,11-3 1,6-1-925,7-3 0,9-4 137,5-1 1,4-1-207,4-7 0,17-2-126,14-7 0,15-3-258,12-6 1,-25-3 0,1 0 304,2-1 0,0-1 0,-1-1 0,0 0 82,-1 0 1,-1-1 0,27-6-19,3-1 0,-13 7 78,-5 3 0,-11 2 274,-16 2 84,-9 0 0,-13 3-319,-18 6 0,-17 7-146,-27 15 1,28-14-1,-1 1-26,-4 4 1,-1 0 0,-1 0-1,-1-1 295,-6 3 1,-1 1-1,5-4 1,0 0 70,1 1 0,2 0 0,5 1 0,1 0 1181,1-1 1,2 0-1,-15 22-268,3-4 0,15-6-650,7-3 0,4-3-1054,13-2 1,10-4-1138,13 0 1,14-11 567,16-2 0,13-7 32,9-2 1,-33-2 0,1-1 1097,6-2 0,1 1 0,-4 1 0,0 0 0,2 0 0,-1 0 0</inkml:trace>
  <inkml:trace contextRef="#ctx0" brushRef="#br0">28444 20088 16389,'-28'-38'-50,"-3"3"1,3 10 0,-3 10 813,3 5 1,-3 7-237,1-2 1,-6 10 560,5 4-3596,0 2 1620,5 3 0,1-1 258,3 0 1,3 0-68,6 1 0,5 3 754,4 1 0,4-5-353,4-4 0,9-2 657,9 2 0,5-3-308,4-6 1,7 4 148,6 1 1,-4 1-150,-5-2 1,-5 3 64,1 7 0,-5 5 35,-4 3 1,-4 4-13,-9 5 0,-3 0-114,-6 9 0,-8-2-524,-5 11 1,-12-2 70,-10 1 1,-8 4 281,-1-4 1,-5-2-229,5-2 1,6-7 74,7-2 0,4-5 559,5 1 1,8-5 12,5-4 1,7 2-245,2-7 1,9 1-19,13-5 1,8-5-148,14-4 1,7-3 129,7-1 0,5 0-412,-1 0 1,1-1 381,-1-3 0,-3 2 89,-6-2 0,-3 2 353,-6 2 0,-1 0-92,-13 0 1,-5 2 187,-7 2 0,-9 3-601,-5 7 1,-2 3-59,-2 1 1,-6 6 524,-3-2 0,-7 9 120,-2 4 1,1-1-721,3 1 1,1-1 76,0 1 1,1 6 101,3-5 1,3 3-177,6-8 0,0 0-34,0-4 0,0-2 139,0-3 1,6 3-84,3-3 0,4 1 45,5-1 0,-2 3-100,6-2 1,0 2-516,5 1 761,-1-5 0,-5 4 1,-2-5-1</inkml:trace>
  <inkml:trace contextRef="#ctx0" brushRef="#br0">22154 20102 19342,'6'-21'-2580,"-5"2"1168,11 6 3558,-10 5-1743,4 2 156,-6 6-794,0 0 1,-2 6 96,-2 3 0,-11 9 59,-12 4 1,-5 7-61,-8 2 1,-5 10 243,-4-1 0,-1 1-155,2-6 0,3 2 238,10-6 0,4-1-330,9-8 0,9 1-606,9-5 604,2 0 0,20-7-855,8-2 218,15-3 518,12-12 0,8-3 150,5-8 1,2 2-74,2-3 0,-2 4 754,2 0 0,-3 3-99,-5 2 1,-5 3 45,-9 6 1,-8 1-265,-9 4 1,-9 2-256,-4 6 1,-12 8-529,-11 5 0,-14 11 271,-16 7 0,-15 6 420,22-25 1,-2-1 0,-3 4 0,-3 0-199,-1 0 0,-1 1 1,3 0-1,0 0 39,1-3 0,1 1 0,1-2 0,1 0 178,-22 19 1,3 0 350,10-9 1,12-4-277,6-4 0,12-2-241,6-8 1,10-5-110,7-8 1,18-4-76,13-4 0,13-5-292,9-8 1,2-4 111,-30 8 0,-1-1 0,32-8 347,2 0 1,-9 6 19,-5-2 0,-5 8 401,-8 1 0,-6 6 57,-12-1 0,-5 4-47,-3 4 1,-9 10-1012,-5 8 0,-14 6 287,-8 7 0,-17 2 81,-9 11 1,-2-4-306,-3 5 1,7-2 54,-2 2 0,4 1 47,5-6 0,2 4-256,7-4 0,5-1 676,3-8 0,7 2 0,0-3 0,1 4 0,1 5 0</inkml:trace>
  <inkml:trace contextRef="#ctx0" brushRef="#br0">16182 20260 16668,'7'-19'-988,"5"3"1058,-3-6 1,3 6 331,1-2 1,-1 8 664,-4 1-263,4 6-353,-10-3 1,1 14-564,-12 5 0,-2 7-248,-11 11 1,-6 0 721,-7 9-1495,-3-3 1104,-2 8 0,5-5 103,0 0 1,5 0-89,-1-1 1,5-5-1093,4-3 921,3-3-27,5-2 1,7-1-743,3-2 692,2-4 0,4-6 0,3-1-369,9-4 0,6-2 1073,11-6 0,4-7-70,10-6-1,3-3-147,10-11 1,-3 4-100,7-8 1,-7 3 134,-2 1 0,-11 7 160,-6 2 1,-13 9 130,-1 5 0,-6 2-112,-2 2 0,-8 3-803,-6 6 0,-14 12 301,-12 14 0,-14 11 34,-13 7 1,24-24-1,-2 0 23,-4 4 1,-1 1 0,0-2-1,0 0 173,-2-1 0,1 0 0,3 1 0,2-1-298,2-2 0,2 0 1,-20 22 196,4-7 1,10 1 77,7-6 1,8-2 82,10-10 0,5-2-1166,8-3 0,16-9 409,10-9 1,21-4 309,10-4 0,11-9-92,-30 2 0,0 0 1,1-1-1,1 0 234,3 1 0,-1 0 1,-5 1-1,-1 1 215,-2 2 1,-1 1-1,26-2 500,-6 4 1,-10 2-429,-7 2 0,-7 6 113,-11 3 0,-5 10-602,-8 8 0,-10 6 244,-13 12 0,-6 2 240,-11 6 0,-7 0-483,-6 0 0,19-25 0,1 1-27,-20 28 0,21-26 0,0 0 57,-21 27 249,23-27 0,1 1 0,-23 21 0,6 6 0,1 1 0,0 0 0</inkml:trace>
  <inkml:trace contextRef="#ctx0" brushRef="#br0">9945 20062 19898,'40'-40'1408,"1"5"-1181,3-1 0,1 6-126,4-6 0,3 5 1,-5-3-56,0 2 0,3 1 21,-6 5 1,-1-1-68,-8 1 0,-4 5-88,-9 4 360,-3 2-434,-6 7 0,-13 4-624,-9 8 0,-19 11 382,-11 12 0,-11 6-55,-3 12 1,-5 2 499,28-21 0,-1 1 0,-1-1 0,0 1 198,3-1 1,1 1-1,-1-1 1,2 1 1114,-22 26-748,-2 0-292,10-1 0,2-4 221,13-4 0,1-5-976,7-3 0,5-4-355,4-5 0,8-7-221,1-2 1,13-9-430,13-5 0,13-4 782,9-4 0,4-4 223,1-5 1,4 0 869,1 0 1,-1 1-52,-4 3 1,-6 3 0,-3 6 0,-9 2 201,-4 2 1,-4 5-351,-5 8 0,-9 10-386,-8 8 1,-7 5-509,-7 4 1,-7 5 938,-15 8 0,-3 6-384,15-30 1,-1 1 0,-2 2 0,-1 1 127,1-3 1,0-2 0,2 1 0,1-1 40,-17 30 1,8-6-154,2 1 1,5-4-6,8-4 0,6-1-478,2-8 1,5-3 177,5-11 1,9-7-198,13-5 1,11-9-218,11-9 0,8-11 763,5-11 0,-3-1 126,-2-4 1,-10 4 7,-7 0 0,-8 8 571,-10 6 1356,-3-1 247,-11 13 0,-16 2-1033,-14 13 0,-9 12-496,-8 14 1,-1 1-421,0 8 0,1-1-358,-1 5 1,4 0-2744,1 0 2791,12 0 0,-10 0 0,13 0 0,1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14897 5376 8386,'-13'-7'-269,"0"1"0,0 6 162,-1 0 1,-3 0 85,-1 0 1,-5 2-6,0 2 467,4 3 0,-4 15 170,5 0-357,-5 6 0,3-6-75,-2 9 1,3 3-46,6 6 0,4 1 36,0 3 0,6-1-34,-1 5 1,4-5-202,4 1 0,4-3 128,5-1 1,6-2 42,3-2 0,5-8-4,4-6-347,2-6 1,4-3-19,3-8 1,-2-5 23,11-5 154,-1-8 0,-1-8 42,-2-5 31,-4-6 0,-3 2-36,-3-5 1,1-2-422,-10-7 454,4 3 45,-16-5 0,4 6 169,-9 1-198,-3-7 1,-8 5-11,-2-3 1,-10 2 16,-8 3 1,-7 5 183,-2 3 1,-6 5-94,2 3 0,-8 4 250,-1 6 0,-4 6-64,4 2 1,5 4-164,8 1 1,5 0-1257,4 0 0,3 6 583,5 3 1,7 2 550,3 3 0,2-7 0,2-1 0</inkml:trace>
  <inkml:trace contextRef="#ctx0" brushRef="#br0">15467 5694 8139,'9'6'0,"-2"3"-99,-1 3 1,3 2 676,-5 4 0,0-2-183,-4 6 0,5 0-147,-1 5-125,1-7 32,-5 5-62,6-10 0,-5 9-311,4-7 1,-4 5-1,-1-4-793,0-2-566,0-1 1577,0-8 0,0 5 0,0-5 0</inkml:trace>
  <inkml:trace contextRef="#ctx0" brushRef="#br0">15480 5429 8308,'-6'-26'3507,"5"5"-2916,-5 2-976,6 6 393,0 5 259,0 3-133,0 5-134,0 0 0,6 5 0,1 3 0</inkml:trace>
  <inkml:trace contextRef="#ctx0" brushRef="#br0">15785 5204 8459,'0'-20'-5,"5"0"325,4 7 1,-1 4 1172,0 1-952,-5 5-614,3-3 0,-6 7 258,0 4-24,0 8 1,0 7 53,0 7 0,0 5 16,0 4 1,-4 9 58,-1 8-137,1 0 0,0 6-945,-1-6 859,1-6 0,2 0 81,-2-3 0,2-3-172,-2 4 1,3-6-975,1-3 1,4-4 405,0-6 0,2 0 0,-3-3-1373,2-1 1965,5-6 0,-9 3 0,5-5 0</inkml:trace>
  <inkml:trace contextRef="#ctx0" brushRef="#br0">15957 5840 8497,'6'-8'-505,"1"3"0,6 5-48,0 0 208,1 0 819,-1 0 1,2 0 588,2 0 1,-2 0-1,4 0-54,0 0-604,2 0-261,5 0 1,-4 0 21,1 0 0,-3-2 0,4-2-403,-2-5 0,-6-3-56,2-1 0,-5 0-279,-4-1 468,-3 1 0,-6 0 41,0 0 1,-2-1-137,-2 1 1,-4 4-603,-5 0 506,-6 7 97,-2-10 0,-7 10 283,-3-2-196,3 2 0,-4 4-40,6 2 0,1 4 19,3 5 1,1 5 478,3-1 0,4 7-172,-4-2 0,5 3 302,4 1 0,3-4-194,6 0 0,1 0-84,4 5 1,4-5 70,8 0 1,4-6 125,5 2 0,5-5-726,0-4 1,2 1 212,-3-5 1,3-1 161,2-4 1,2 0-10,-6 0 0,0-6-1469,-5-3 0,-1-2 584,-3-3 1,-3 1 848,-5 0 0,-1-6 0,0-2 0</inkml:trace>
  <inkml:trace contextRef="#ctx0" brushRef="#br0">16513 5760 7449,'9'9'100,"0"0"364,-7 0-258,4 4 0,-6 0 1,0 1-1,0 0 311,0 4-344,0-3 1,5 5 55,-1-2 0,1-8-59,-5 3 0,0 2 1,0 3 162,0-2 1,0-1-33,0-2-345,0 0 278,0-5 126,0-3 117,0-5-306,0 0 1,0-5 2,0-4 1,0-5 4,0-3 0,0 1 60,0-6 1,0-2 87,0-7-435,0 3 104,6-4 0,-4 7 196,7 3 0,0-3-222,4 3 0,5 1-609,0-1 400,-1 6 0,-3-3 113,5 11 1,-3-4 15,6 4 104,-6 2 0,8 0-13,-7 6 0,5-5 153,-4 1-936,11 0 0,-11 4 98,9 0 704,-4 0 0,4 0 0,-1 0 0</inkml:trace>
  <inkml:trace contextRef="#ctx0" brushRef="#br1">7416 23862 9108,'0'-13'-106,"0"0"71,0 0 18,0-1 0,0 1-155,0 0 1,-2 1 165,-2 3 0,-5-1 135,-9 5 0,2-3-20,-6 3 1,4 1-5,-4 4 1,0 1 397,-4 4 0,-1-2-49,1 5 1,-1 3-646,1 6 0,4-2 89,0 3 1,1 1 244,-1-1 0,3 4-210,6-5 1,1 5-310,3-4 1,3 4 146,6-4 0,0 1 128,0-1 0,2-5 42,2 0 0,3 0-12,7-4 1,-1-3 169,0-2 1,5-2-71,-1-2 1,5-2 92,-4-2 0,0-3-115,-5-7 0,0 1 7,0 0 1,-1 0 28,-3-1 0,-2 1 11,-2 0 1,-4 0-23,4-1 0,-4 6 31,-1-1 22,0 0 93,0 2 145,0 1-350,0 6 1,5 6-214,-1 2 0,2 4 242,-2 1 1,4 7-14,5 2 0,0 3 181,0 1 0,-4 5 48,0 0 1,-2 6 20,2-2 0,2 3-92,-7 2 0,0 4-16,-4 0 0,0 0 111,0-4 0,-1 0-63,-4 0 0,-2-1-101,-6 1 1,-2-2-14,-2-2 0,-4 0 53,-6-5 0,-1 0-1,-2-4 0,-4-1-267,-6 1 0,-1-5 54,-3 0 0,2-7 218,-2-2 0,3-1-88,1-8 0,2 0-9,3-4 1,-2-5-341,6-4 0,6-3-453,7-1 0,5-6 399,4-4 1,4 0-100,5 1 1,5-2-55,4 7 522,9-7 0,3 4 0,5-7 0</inkml:trace>
  <inkml:trace contextRef="#ctx0" brushRef="#br0">7813 23783 9599,'13'-8'527,"0"4"-938,1 3 1,3 1 328,1 0 0,0 0 166,-5 0 1,1 0 73,4 0 0,-2 0 0,6 0 1,-5 0-884,0 0 0,-2 1 725,-2 3 0,0 4 0,1 5 0</inkml:trace>
  <inkml:trace contextRef="#ctx0" brushRef="#br0">7760 24061 8546,'19'-6'512,"2"-1"88,5-7 0,1 6-858,-1-1 1,-1 1-1,-3 0 0,3 2 171,-3 6 1,-1 0-141,1 0 1,-4 0-509,4 0 735,0 0 0,4 6 0,1 1 0</inkml:trace>
  <inkml:trace contextRef="#ctx0" brushRef="#br0">8621 23703 8509,'0'-19'0,"-5"5"0,1-4 0,-2 8 0,1 1 0,-2 1 462,-6 0 1,3 2-437,-4 6 1,4 1-144,-8 4 1,2 3 111,-1 10 1,2-2 159,-3 6 1,5 5 27,4 4 0,-1 1 5,5-1 1,-3-2-2,3 7 0,1-2-1,4 1 0,6-3-12,2-5 0,4-1 46,1 1 1,7-7-420,2-2 0,3-5 93,1-4 0,2-3-189,3-6 1,1 0 94,4 0 0,0-6 138,-5-3 0,0-9-66,-4-4 0,-2 2 38,-3-2 0,-3 0 164,-6-5 1,-5 1 314,-4-1 1,-4 1-293,-4-1 1,-10 5 127,-8 0 0,-3 0 115,-1-4 1,1 5-501,3 3 1,-3 5-478,3 4 0,1 3 637,-1 6 0,0 0 0,-5 0 0</inkml:trace>
  <inkml:trace contextRef="#ctx0" brushRef="#br0">13600 23650 8391,'0'-20'-437,"-6"-5"273,4 10 1,-5-4 108,3 6 1,-4-1 401,-5 1 1,-2 0 493,-2 0 0,-6 5-432,-7 4 0,2 2-200,-3 2 0,1 0 35,-1 0 1,-1 6-1,-3 3 0,1 4-829,3 5 0,3-2 346,-3 6 1,5-4 24,4 4 1,-2-1 150,6 1 0,2 3 12,7-3 0,-1-2 5,6 2 1,-1-4 101,5 4 1,6-6-24,3 2 1,3-8 27,1-1 0,5-1-15,-1 0 1,7-2-6,-2-6 0,7-1-24,2-4 0,0-2 15,-4-6 0,-1-2-17,1-3 1,-5 2 11,0-6 0,-6 4-9,2-4 1,-8 6 47,-1-1 1,-5 3 376,5 6-173,-6-4-96,3 10-60,-6-4 1,0 8-115,0 2 0,0 8-279,0 6 0,1 4-197,4-5 0,-2 11-496,5-1 1,1 2 415,4-2 1,1-1 44,-1 1 0,-1 4 1855,-3 0 0,1 5-487,-6 0 0,1-3-356,-5 3 1,0-1-170,0 5 1,-2 0-120,-2-1 1,-4-5-123,-5-3 0,-6-2-42,-3 2 1,-3-4 73,-2-1 1,1-1-16,0-7 0,-5 0 17,0-5 1,-5-1 26,6-4 0,-6-2 76,5-6 1,-1 0-132,1 0 1,3-6-73,-3-2 0,3-6 109,2-3 0,4 1-12,0-6 1,7 4-1036,2-4 1,1 4-693,7-4 0,3 1 1605,6-1 0,9-9 0,8 4 0</inkml:trace>
  <inkml:trace contextRef="#ctx0" brushRef="#br0">13957 23624 8343,'-7'0'-245,"1"0"598,6 0 591,0 0-764,6 6 1,-3-5-61,6 4 0,1 1 1,8-2 0,-2 0-7,6-4 0,0 0-13,4 0 1,1 0 17,-1 0 1,1 0-569,-1 0 0,-1 0 222,-3 0 1,2 0 226,-6 0 0,-1 0 0,-4 0 0</inkml:trace>
  <inkml:trace contextRef="#ctx0" brushRef="#br0">14010 23915 11158,'19'-7'1016,"-3"-3"-951,7 5 0,-7 1-363,1 4 0,4-5 123,1 1 0,2 0-117,-2 4 0,3 1 254,-3 3 1,3-1 37,1 6 0,7-6 0,0 3 0</inkml:trace>
  <inkml:trace contextRef="#ctx0" brushRef="#br0">15242 23372 8469,'0'-7'0,"1"1"0,4 6 0,-3 6 347,7 3 0,-6 4 587,2 5 1,-5 4-453,-5 9 1,2 2-193,-6 7 1,7 4-50,-3 0 0,-1 5 32,2-5 1,-1 2-845,5-2 1,0-4 273,0-1 297,0 7 0,6-17 0,2 10 0</inkml:trace>
  <inkml:trace contextRef="#ctx0" brushRef="#br0">18698 23902 8530,'6'-13'0,"-5"0"0,10-5 0,-7 0 0,5-1 0,-5 1 0,1 2 0,-5-6 0,-2 4-77,-2-4 1,-4 6 547,-5-1 1,-2 3 674,-2 6 1,-4-3-636,-5 7 0,-1-1-197,1 5 0,-1 2-57,1 2 0,-1 4-277,1 5 0,1 0-415,3 0 0,3 6 54,5 4 1,-2 2-181,3 1 0,-2 1 300,11-1 1,-1-1 163,5-3 0,0 3 200,0-3 0,2-1-97,2 1 0,4-6 134,5 2 0,2-8-131,2-1 0,-1-6 40,6 1 1,-4-2 78,4-2 0,-1-2-10,1-2 1,1-5-117,-5-9 1,0 4-8,-5-4 1,0-1 34,0 1 0,-4-4 0,0 4 0,-5-4 167,5 5 0,-6-1 33,2 5-81,-4 5-86,-1-3 1,0 11 20,0 0 1,0 11-464,0 11 1,0 5 205,0 4 1,0 3 418,0 5 0,2 3-175,2 2 1,-3 1-103,4 4 0,-4 1 164,-1-6 0,0 5 322,0-5 1,0 4-281,0-3 1,-1-1-120,-4-5 0,3 1 114,-7 0 0,-2 0-49,-6-1 0,1-5-250,-7-3 1,1-5 100,-4-3 1,-2 0 189,-3-5 1,3-6-116,-3-8 0,-1-3 27,1-1 1,-4-1 22,4-3 0,-5-5-2,6-9 0,3-3-181,5-5 1,6-2-317,-2-3 0,9 3 259,5-3 1,2 3 142,2 2 0,12-1 0,3 1 0</inkml:trace>
  <inkml:trace contextRef="#ctx0" brushRef="#br0">19148 23836 8429,'-7'-6'87,"1"4"1,6-5 201,0 3 1,0 1-21,0-6 1,1 6 303,4-1-358,-4 2 0,7 2 54,-4 0 1,-1-4-11,6-1 1,0 1 26,4 4 0,0 0-17,0 0 1,2-5-222,3 1 1,-2 0-321,6 4 1,-4 0-173,4 0 0,0 0-552,4 0 1,-1 0 995,-3 0 0,9 5 0,-3 3 0</inkml:trace>
  <inkml:trace contextRef="#ctx0" brushRef="#br0">19201 24048 9597,'27'-9'512,"-1"0"1,-1 5-514,-3-5 1,3 1-267,-3 0 0,3 0 36,2 4 231,5 2 0,-4-9 0,4 3 0</inkml:trace>
  <inkml:trace contextRef="#ctx0" brushRef="#br0">19996 23558 8499,'5'-14'0,"3"7"0,2-5 646,3 3 1,-2-1-100,6 1 0,2-2-271,-1 2 1,6-2-62,-2 3 0,-2-3 0,2 7 1,-1 0 11,1 4 1,3 0-82,-3 0 1,-1 0 147,1 0 0,-6 1-268,2 3 1,-4 1-344,0 8 1,-7-3 208,-3 8 1,-2-2-65,-2 2 1,0 1 88,0 3 0,0 3 40,0-3 1,-6 5-176,-3 4 0,-7-4 42,-2 4 1,-4 2-17,5-2 0,-7 0 99,2-5 1,-2 1 35,2-1 1,-1-4 27,5 0 0,0-6 105,5 2 1,6-8-55,2-1 179,4 0 1,2-2-191,4-2 1,8-4 46,9-1 0,11 0 184,6 0 1,2-6-139,8-3 1,-5-1-221,5 1 0,1-2 116,7 2 0,3-9 0,7-3 0</inkml:trace>
  <inkml:trace contextRef="#ctx0" brushRef="#br0">23928 23491 8532,'0'-13'0,"0"0"0,0 0 0,0 4 59,0 0 0,0 0 2,0-4 1,0 0 237,0 0 1,-4 4 85,0 0 1,-7 4-233,3-3 0,-4 5 72,-1-2 0,-1 4 185,1 1 0,-6 0-341,-3 0 0,-3 0-257,-2 0 0,-4 6 260,1 3 1,-1 7 86,4 1 1,5 3-485,0-3 0,6-1 118,-2 6 0,8-5-64,1 0 0,6 2 140,-1-1 0,2 4 52,2-4 0,6-1 78,3-3 0,3-1 223,1 0 0,6-4-226,3 0 1,3-6 14,2 1 0,-1-4 2,1-4 1,-5-1 78,0-8 1,-6 3 121,2-8 1,-4-1-34,0 1 0,-3-4 103,-2 5 0,-2-5-210,-2 4 0,-4-4 29,4 4 0,-4 1 99,-1 3-47,0 1-216,0 0 150,0 5 0,0 8 0,-1 14-285,-4 8 1,4 0-317,-4 4 1,4-1 319,1 11 1,0-1 276,0 5 0,4 1-153,1 3 0,4-3 34,-5 3 0,5 2 420,-5-2 0,1 2-102,-5-2 0,0-3-189,0 3 1,0-3-18,0-1 1,-2 4-12,-2 0 0,-3-1-39,-7-8-1,1 2-11,0-6 0,-2-2 175,-3-6 1,-1 0 258,-3-5 0,-7-1-240,2-3 0,-8-3-20,0-2 1,-2 2-209,2-7 0,-4 0-48,4-4 0,-3-4-181,-2 0 0,5-11 244,-1 2 0,3-5 23,-3 0 1,8 2-21,6-6 0,6-6 0,-3-6 0</inkml:trace>
  <inkml:trace contextRef="#ctx0" brushRef="#br0">24365 23386 8572,'-13'-6'796,"0"4"-245,6-10 1,-1 11-423,4-3-326,2 2 282,-4 2 1,8 0 11,2 0 0,-1 0-95,6 0 1,0 2 64,4 2 0,5-3-16,0 4 1,1-4 3,-2-1 0,-2 5 6,3-1 1,1 2 37,-2-2-99,7-2 0,-9 10 0,4-5 0</inkml:trace>
  <inkml:trace contextRef="#ctx0" brushRef="#br0">24312 23664 8370,'-7'0'0,"1"0"0,8 0 119,2 0 1,3-5 149,7 1 1,-1-2-189,0 2 1,-2 2 114,2-2 1,-3 2-233,8 2 1,-2 0-1,2 0 1,-4 0-732,4 0 1,3 0 766,1 0 0,3-6 0,1-1 0</inkml:trace>
  <inkml:trace contextRef="#ctx0" brushRef="#br0">25094 23121 7729,'0'-9'561,"0"0"386,0 6-426,0-9 0,1 9-149,4-5 0,-2 3-111,5-4 0,-3 5-1,4-5 1,0 5-115,4-5 1,1 6-51,4-2 1,-2 4 31,6 1 1,-4 0 122,4 0 0,-1 0-92,1 0 0,1 0-187,-5 0 0,0 6-216,-5 3 0,-1 2 70,-4 3 0,3-1-77,-7 0 0,-1 5 160,-7 0 0,-4 4 48,-5-5 1,-2 5 214,-2-4 1,-4 4 121,-5-4 0,4 1-138,0-2 1,-1-2-81,-3 3 0,5 1 57,4-1 0,2-1-119,2-3 1,0-1-213,-1 0 0,5 0 113,1 1 1,5-6-410,-2 1 279,4 0 117,1 4 0,1-4-156,4 0 0,-2-5 234,5 5 1,1-6 167,5 1 0,3 2-187,1-1 0,-1 1 7,-3-2 0,-1 2 134,0 3 1,0 3-102,1-4 1,-1 4 34,0 1 0,-4-1-40,0-3 0,-5 7-11,5-3 0,-6 4 56,1-4 1,-2 0 28,-2 0 1,-2 5-15,-2 0 1,-3-1 109,-7-3 1,0-1-127,-4 0 1,-3-1 4,-5-3 1,-1 1 388,1-6 1,0 5-91,-1-4 1,-4-1-598,0-4 0,0 0 155,5 0 0,-1 0 203,1 0 1,-1-4-106,1-1 0,-1-11 0,1 1 0</inkml:trace>
  <inkml:trace contextRef="#ctx0" brushRef="#br0">4251 20737 8570,'7'-6'-45,"5"5"0,1-10 173,9 7 1,9-2 172,4 2 1,4 2-171,0-2 1,3 2-593,2 2 0,-2 0 484,7 0 0,-2 0 313,2 0 1,8 6-177,0 3 1,2-2-132,3 2 0,-2-4 36,2 4 1,1-5 53,-5 5 0,4-5-260,-5 5 0,-1-5 127,-8 5 0,2-4 150,-5 4 0,-3-5-572,-6 5 0,-4-5-671,-6 5 0,-1-6 1107,-3 1 0,1 2 0,-10-1 0,-3-1 0</inkml:trace>
  <inkml:trace contextRef="#ctx0" brushRef="#br1">5509 20605 12509,'-21'-14'-905,"8"7"671,1-5-103,5 5 1047,-1 0 1471,3 1-2237,5 6 1,1 0-857,3 0 1,4 1 573,5 4 1,6 2 307,3 6 0,3-1 203,2-3 1,-1 3-127,1-4 0,1 4 98,3 1 1,-4-2-81,4 2 0,2-3 56,-2 8 1,-2-2-100,-7 2 0,-3 2-47,-6 7 1,-1-1-49,-3 1 0,-3-1 31,-6 1 0,-6 1 10,-3 3 0,-10-3-34,-7 2 1,-2 3-665,-8-2 1,1 1 726,-5-1 0,1-3 0,-1 4 0</inkml:trace>
  <inkml:trace contextRef="#ctx0" brushRef="#br1">2092 20684 9856,'0'-20'-314,"0"-5"262,0 10 0,0 0-1,0 6 1083,0 6-134,0-3-537,6 6 0,-3 8-503,6 5 0,-6 6 237,1 8 0,2 5 70,-1 3 1,0 5-229,0 4 1,-4-1 148,4 5 1,-4-5-28,-1 1 1,0-1 25,0 1 0,-4-3-27,-1 3 0,-3-8-90,3-5 0,-1-3-134,2-2 0,2-10 79,-2-3 1,2-7 134,2 3 1,-4-7 24,0-2 0,-1-12-130,5-10 1,6-5-115,3-4 1,3 2 85,1-6 1,6 1-172,3-1 1,2-2 147,-2 6 0,1 1 56,-5 8 0,4-1 444,-4 5 0,-1 1-198,-3 3 1,-1 3 78,0 2 0,0 3-102,1 6 0,-6 1-45,1 4 0,-1 2-138,0 6 0,3 5-326,-7 0 0,1 5 301,-5-1 0,0-1 31,0 1 1,-2 0-78,-2 4 0,1-4 90,-6 1 0,0-7 304,-4 1 1,0 3-243,-1-3 1,6-1-259,-1-7 1,4 1 318,-4-5 132,1 5-582,-6-8 0,3 5-51,2-3 397,3-2 1,0 4 0,-1-6-1</inkml:trace>
  <inkml:trace contextRef="#ctx0" brushRef="#br1">2913 21068 15792,'0'-13'-2122,"0"0"1669,0-1 1,0 1 693,0 0 0,-4 0-44,-1-1 0,-5 3-116,1 2 0,-7-1 105,-2 5 1,-4 1 87,5 4 0,-7 0-260,2 0 1,-1 6 64,1 2 1,-3 6-24,2 3 0,4 0 87,2 5 1,2-5 173,2 5 1,1-5-170,3 0 0,3 2-446,6-1 1,0 0 84,0-5 0,2-4-46,2 0 0,3-5 40,7 5 0,0-6 50,4 1 1,-2-4 175,6-4 1,-1-4 65,1-5 1,2 0-93,-7 0 1,1-5 133,-5 0 1,0 1 37,1 3 0,-3 1-28,-2 0 1,-1 0-153,-4-1 1,-3 6 72,4-1 360,-4 6-589,-1-3 0,0 7 55,0 4 0,0 2 158,0 6 0,0 1-21,0-1 1,5 0-63,-1 0 0,2 5-20,-2 0 1,2-5 25,3-4 0,3-2 78,-3 2 1,3 1 37,1-5 1,0 1-625,0-2 0,0-3-308,1 4 1,-1-5 976,0-5 0,6-8 0,2-7 1</inkml:trace>
  <inkml:trace contextRef="#ctx0" brushRef="#br1">3244 20631 10918,'0'-7'1315,"0"1"-1120,0 6 1,0 1-148,0 4 0,0 8 229,0 9 1,5 5-99,-1 4 1,1-2-20,-5 6 1,4 1-25,0 3 1,5 0-339,-4-4 0,-1 3 411,-4-3 1,4-2-192,1-2 0,4-3-891,-5-2 1,5-1 84,-5-3 0,5-3 772,-4-5 0,5-1 0,-3 0 1</inkml:trace>
  <inkml:trace contextRef="#ctx0" brushRef="#br1">3496 20552 15335,'6'3'1872,"3"6"0,-2 7-2849,2 1 1,-6 4 927,1 5 0,-2 7 53,-2 2 1,0 5-284,0 4 0,1-3-271,4 3 0,-3 2 514,7-2 1,0 6 0,4-3-1</inkml:trace>
  <inkml:trace contextRef="#ctx0" brushRef="#br1">14606 18883 15538,'0'-20'-2843,"0"6"2045,0 9 681,0 5 593,0 0 1,-6 7-291,-3 6 0,-2 8-408,-3 10 0,-3 0 261,-1 8 1,-6-1 200,2 11 0,2-6 34,-2 1 0,6-4-73,-2-5 0,3-3-81,2-5 0,0-2-299,-1-3 0,3-3-719,2-6 0,-3-4 920,3 0 0,-8 0 0,-4 4 1</inkml:trace>
  <inkml:trace contextRef="#ctx0" brushRef="#br0">14090 19241 9302,'8'6'1374,"1"2"-1355,-6 4 193,3 7 1,-4 2 105,2 5 1,-3 1-111,4-1 1,-2 1-331,1-1 0,-2-1 43,2-3 0,-2 2-112,-2-6 0,0-1 76,0-3 0,4-6 446,0 1-574,7-6 1,0-4 59,7-13 0,6 0 54,-2-8 1,3 0-150,1-5 1,1 5 135,-1 0 0,1 1 11,-1-1 0,1 3-145,-1 6 1,-5 0 117,-4-1 1,3 7 13,-3 3 0,-4 2 144,-4 2 0,0-6 0,4-1 0</inkml:trace>
  <inkml:trace contextRef="#ctx0" brushRef="#br1">15149 18301 15987,'0'-8'-3566,"0"4"4560,0 8 0,0 4-1379,0 5 1,0 3 330,0 6 1,0 0 3,0 9 1,-2 3 48,-2 1 1,3 2-61,-4-2 1,4 4-468,1-4 1,0-1 383,0 1 1,0-8-750,0 3 1,-2-9 747,-2 5 0,2-8 86,-2 0 110,-3-3 0,-1-2 1,-5 0-1</inkml:trace>
  <inkml:trace contextRef="#ctx0" brushRef="#br1">14924 18565 13719,'13'-20'-1045,"0"-4"1384,1 7 0,5-1-96,3 5 1,1-1-639,-1 1 1,2 1 362,-6 4 0,4-3 187,-5 7 1,5 0-243,-4 4 0,0 1-92,-5 3 1,5 4 115,-1 5 1,-4 0-10,-4 0 1,-1 1-155,0-1 0,3 5-51,-7-1 1,1 2 9,-5-1 0,4-3-7,0 2 0,1 3 1,-5-3 0,1 5 13,4-4 1,-2 0 110,6-5 0,-5 5 337,5-1 1,-5-4-50,5-4 0,0-6 194,4 2 1,2-4-53,2-1 1,-2 0 14,3 0 1,1-6 53,-1-3 0,-1-4-37,-4-5 0,-4 4-77,0-4 1,-6-1-30,2 1 0,-5-1-136,-5 2 0,-2 2-77,-7-3 1,-3 3-38,-1 2 1,-4 1-187,4 4 0,5 2-273,4 6 1,1 0 357,-6 0 260,7 0 0,0 6-92,2 2 1,4 4-1,-5 1 1</inkml:trace>
  <inkml:trace contextRef="#ctx0" brushRef="#br1">15705 18592 12922,'13'0'-398,"1"0"149,-7 0 250,5 0 1,-11 6-240,4 3 1,-4 2 131,-1 3 1,0-1 83,0 0 1,0 0 49,0 1 0,0-6-300,0 1 109,0 0-19,0-2 187,0-1 1,0-7 233,0-4 1,5-2-29,-1-6 0,2-2-30,-2-3 0,2 2-351,3-6 1,3 5-533,-3-6 1,2 3 362,3-2 1,-1 3 161,0 5 1,2 1 148,2 0 1,-2 1 79,3 3 1,-4 3 171,0 6 1,-1 0-320,0 0 0,0 2-412,1 2 498,-7 4 1,5 5 0,-5 0 0</inkml:trace>
  <inkml:trace contextRef="#ctx0" brushRef="#br1">16102 18552 12104,'-5'8'-351,"3"-3"528,-4-5 138,6 0 1,-1 2-400,-4 2 1,4-1 273,-4 6-93,4 0 0,1 4-235,0 0 0,0 1 86,0-1 1,0 0-34,0 0 1,1 1 168,4-1 0,-2-1-132,6-4 1,-5-2-820,5-6 540,0 6 1,4-6 59,0 0 1,0-6 133,1-7 1,-1 0 134,0 0 1,0-5 16,1 0 1,-3-1 58,-2 2 0,3 2-64,-3-3 1,-2 3 201,2 2-438,0 0-6,-2 6 941,5 1 1,-11 7-322,4 4 0,-2 2-313,1 6 1,-2 0-25,2 1 0,-1-1 3,1 0 0,-1 0-389,6 1 0,-1-1-648,0 0 1,4-4 544,-3 0 1,3-6-432,1 1 915,0-2 1,6-2 0,2 0 0</inkml:trace>
  <inkml:trace contextRef="#ctx0" brushRef="#br1">16725 18473 11811,'6'-21'-2303,"-5"8"3329,11 1 207,-11 5-917,5-1 1,-12 3-233,-2 5 0,-10 1-393,-4 3 0,-3 4 337,-2 5 1,1-4 147,-1 0 0,5-1 76,0 6 0,6-1 235,-2 0-822,4 0 0,2 1 191,3-1 0,3-4-180,6 0 0,6-5 89,3 5 0,3-6 89,1 1 0,2 2-1,2-2 1,-1 1 71,7-5 0,-7 4 93,1 1 0,-6 1-10,-3-2 0,-3-2 3,4 2 86,-6 3 76,3 1 1,-8 5-284,-2 0 0,-4 0-160,-5 1 1,0-1 185,0 0 0,-5 0 82,0 1 1,-4 3-1225,5 1 1227,-7 0 1,9-5 0,-4 0 0</inkml:trace>
  <inkml:trace contextRef="#ctx0" brushRef="#br1">15162 19559 9083,'12'-14'-34,"-3"1"1,-3 4-28,-6 0 103,0 6 245,0-2 1,-6 5 48,-3 0 0,-3 0-6,-1 0 0,0 5-38,-1 4 1,3 5-324,2 3 0,-3-2 141,3 3 0,3 1-782,2-2 0,-2 1 398,2-5 0,1 1 163,7-1 0,4-1-41,5-4 0,0 3-220,0-7 1,6 0 57,3-4 1,3 0-154,2 0 0,-2-5 199,-3-4 1,3-3 167,-3-1 1,3 0 117,2-1 0,-7-3 2,-2-1 1,-3 0 329,-2 5 0,-4 0-39,-1 0-429,-5-1 1241,3 1-127,-6 6 1,-6 1-566,-2 6 0,0 0-127,-1 0 0,1 4 1,-6 1 1,3 5-245,2-1 0,-3 3-364,3 1 0,3 0 133,2 0 1,2 1-63,2-1 219,0 0 0,6-1 19,3-3 1,3 1-176,1-6 0,0 1 109,1-5 1,3 0-192,1 0 0,4-2 66,-4-2 0,-1 1 139,-4-6 0,-4 0-47,0-4 0,-6-5-3,2 1 0,-4-1 49,-1 5 0,0 0 2,0-1 1,-1 1-68,-4 0 1,2 1-47,-6 3-1068,6-3 434,-3 5 72,6 0 726,6 1 1,2 0 0,5-1-1</inkml:trace>
  <inkml:trace contextRef="#ctx0" brushRef="#br1">15745 19400 9083,'26'-6'12,"1"4"1,-2-9 108,-3 2 1,3-3 300,-3-1 0,-3-1-99,-1 1 1,-4 0 33,0 0 1,-5-1-83,-1 1 0,-5 0-4,2 0 0,-5 0-216,-5-1 0,2 5 126,-5 1 0,-1 5-131,-5-2 9,1 4 0,-4 1 0,-1 0 163,2 0 1,1 6-322,2 3 0,0 7-394,-1 1 0,1 7 77,0-2 1,5 3-244,4 1 1,1 1 287,-1-1 0,2 2 187,-2 3 1,4-1 265,4 5 0,-1-4-145,6 4 1,-5-4-55,5 4 0,-4-5 30,3 1 0,-5-2 14,2 2 1,-4-7-465,-1 2 0,0-4-566,0 0 1102,0-3 0,0-5 0,0-1 0</inkml:trace>
  <inkml:trace contextRef="#ctx0" brushRef="#br1">15652 19638 9083,'13'-7'8,"1"-5"-9,5 5 1,1-5-175,7 3 0,-5-1-193,0 5 1,4-4 451,5 5 1,0-5 422,-4 5 0,-1-5-411,1 5 0,-1-2-494,1 1 399,-1 4 1,1-17 0,-1 3 0</inkml:trace>
  <inkml:trace contextRef="#ctx0" brushRef="#br1">16354 19228 9084,'0'-14'-95,"0"1"0,-4 4 137,-1 0 1,-1 5 212,2-5 0,1 6-200,-6-1 0,0 7-116,-4 1 0,0 11 121,0-2 1,-2 9-3,-3 0 1,3 5-84,-2 4 1,-2-2 78,1 6 0,0-4-74,5 5 1,4-6 47,0 6 0,2-5-18,-2 4 0,3-4-223,6 4 1,0-1-327,0 1 0,-1-1 94,-3-3 1,2-4 439,-2-1 0,2 1 0,2-7 0</inkml:trace>
  <inkml:trace contextRef="#ctx0" brushRef="#br1">16063 19612 8989,'20'-14'-691,"-1"7"0,1-3 538,2 5 1,-2-4 158,2 5 0,-4-5 496,4 5 1,-4-1-135,4 5 0,-5 0-472,5 0 0,-1 0 124,1 0 0,-1 0 75,-4 0 0,2 0-84,4 0 0,2-4-210,-3 0 0,3-7 187,1 2 0,-4-2-41,0-3 0,-4 1 30,4 0 0,-1-5-8,1 1 0,-5-1 317,-8 5 0,1-1-29,-5 1 1,-1 0-37,-4 0 1,-4 4-146,-1 0 0,-5 6 34,1-1 1,-7 2-53,-2 2 1,-4 0-22,5 0 0,-5 3-109,4 6 0,-4 0 157,4 8 1,1 3-27,3-3 1,3 5-91,2-4 1,3 4-96,6-4 0,0 4 139,0-5 0,1 1-3,4-5 0,2 1-6,6-1 0,7-4 8,2-1 0,3-5-107,1 2 1,2-4 111,3-1 1,-3-1-253,3-4 1,-3-2 151,-2-6 1,1 0 64,-1-1 0,1 0-19,-1-4 0,-1 3 10,-3-2 1,-1 2 28,-3 2 1,-5-1 148,0 1 1,-1 0-217,-8 0 171,1-1 223,-5 1 1,-6 6-176,-3 2 1,-4 4-65,-5 1 0,3 0 8,-2 0 0,-2 1 6,1 4 0,0-2 117,5 6 0,0-1-119,-1 6 1,3-1-26,2 0 1,2 5 13,2-1 1,4 1 5,-4-5 0,10-1-81,3-3 1,9 3 2,0-3 1,8-4-75,2 0 0,1 1-211,7-2 0,-6 1 233,2-5 0,-3 0 41,-1 0 0,-1 0 1,1 0 0,-7-12 0,0-3 1</inkml:trace>
  <inkml:trace contextRef="#ctx0" brushRef="#br1">15930 20035 13403,'6'-13'-642,"1"6"0,2-5 251,0 3 1,-2 2 162,2-2 104,-3 0 1706,-6 2-1013,0-5 0,-6 10-490,-3-2 1,-7 8-75,-1 5 1,-7 3-20,2 1 0,1 5-79,-1 0 1,6 4-107,-1-5 1,-1 7 87,5-2 1,-2-1-171,11 1 1,-5-5 159,4 5 0,1-4 25,4 4 1,6-6-336,3 2 0,2-3 131,3-2 1,5 0-151,3 0 0,1-4 87,-1 0 0,3-6 323,-3 1 0,3-2 0,2-2 0</inkml:trace>
  <inkml:trace contextRef="#ctx0" brushRef="#br0">16169 20088 8586,'0'-13'0,"-5"4"0,1 0 1557,-1 6-1260,5-8 0,0 11-169,0 0 1,0 1 66,0 8 1,0 1-1,0 8 1,0-3-95,0 2 0,2 2-221,2-1 1,-2 1 69,2-1 1,2-3-152,-2 2 1,5-2 135,-4-2 1,5-4 81,-1 0 1,3-6-763,1 1 0,4-2 365,1-2 1,1 0-39,-1 0 0,-3-6 44,2-3 1,2-3 148,-1-1 1,0 0 96,-5-1 0,-4 1 305,0 0-128,-1 0 1,0-1 482,-4 1-477,-2 6 112,-2-5 0,0 12 258,0 0 1,-2 2-78,-2 6 0,-2 1-20,-3 4 0,2 5-201,2 0 0,4-1 11,-4-3 0,4 3-109,1 1 1,0 0-176,0-5 0,6 0-450,3 0 1,2-1 293,3-3 0,-1 1 302,0-5 0,0-1 0,1-4 0</inkml:trace>
  <inkml:trace contextRef="#ctx0" brushRef="#br0">16685 20181 8569,'0'13'0,"0"0"0,0 2-770,0 3 1156,0 2-131,0 7 1,0-5-44,0 0 1,4 5-85,1 3 1,-1 1-148,-4-4 1,0-1 116,0 1 1,-4-2-143,-1-3 0,1 1 311,4-5-134,0 6 0,0-10-845,0 4 350,0-9 237,0-3 122,0-18 0,6-3-20,3-11 0,-2-1 68,2 1 1,0-2 12,4-3 0,-4-3-2,0-6 1,-1 1 143,6-1 1,0-4-152,4 0 1,-2 1 26,6 8 1,-4 2 258,4 7 0,-6 1-77,2 3 0,-3 4-240,-2 9 212,0-3-116,0 11 0,-4-3-63,0 8 0,-6 3-154,1 7 0,-2 0 76,-2 4 1,0 3-9,0 5 1,-2 0 50,-2 1 1,-3-1-36,-7 1 0,1-6-125,0-4 1,-2 2 92,-2-1 1,0-2-13,-5-7 1,5 1 42,-5-5 0,4-1-7,-4-4 0,0 0 27,-5 0 0,1 0 0,-1 0 0</inkml:trace>
  <inkml:trace contextRef="#ctx0" brushRef="#br0">30007 19506 7777,'-8'-9'-1,"4"0"1,-4 0 631,7-4-381,-5 0 1,2 4-27,-1 0 1,1 5 140,4-5 1,-2 4-70,-2-3 1,3 3 86,-4-4-89,4 6 727,1-3-616,0 6 0,1 0 16,4 0 1,-3 6-154,7 3 1,0 10-65,4 8 0,2 7-85,3 10 1,-4 3-234,4 6 0,1 10-134,-1 3 1,-7-27-1,0 0 237,-2-1 1,0-1-1,0 2 1,-1-1 71,6 32 0,-6-31 0,1 0-42,0 3 0,0 0 1,0 1-1,-1 0-4,-1-1 1,0-1-1,0-1 1,0 0 97,2-1 0,0 1 1,-2 3-1,1 0-74,1-1 0,-1 0 0,0 0 1,-1 1 13,0 1 1,-1 0-1,3-2 1,0-1 24,0 0 1,0 1 0,0 1 0,-1 0-143,-1-1 0,0 0 0,-1 1 0,1 0-229,-1-2 1,1-2 0,2 0 0,0-2 3,8 30 0,1-3-284,-5-2 0,5-4 304,0-10 0,-1-8-5,-3-9 0,-3-5-1339,-2-4-346,3-3 830,-11-11 1307,11-2 0,-10-18 0,3-3 1</inkml:trace>
  <inkml:trace contextRef="#ctx0" brushRef="#br0">30073 19426 8531,'0'-7'1431,"0"1"-1223,6 6-1,7 0 286,2 0-221,4 0 1,0 10-59,3 3-70,3 10 0,1-1 0,2 7 133,3 2 0,-1 4-70,5-4 0,-4 4-365,4-4-338,1 6 514,3-9 1,5 9-63,1-6 0,5 1 114,-2-1 0,-1-4-6,2-1 1,1-1-69,7-7 0,-2-1-89,2-3 0,-3-7 82,-1-3 1,6-2-132,3-2 1,1-6 112,-1-3 1,1-7-107,-5-2 1,4-4-398,-5 5 447,0-7 1,-8 3 0,-2-5 115,-1-1 1,2 1-49,-4-1 0,-4-3-39,-5-1 0,1-5 290,3 5 0,-5-1-78,-3 1 1,2 3 274,-3-3 1,-3 3-137,-5 2 0,-6 5-53,2 4 0,-5 2-275,-4 2-202,3-1 0,-11 6-251,4-1 83,-4 6 210,-7-3 1,-1 6 65,-6 0 1,-1 0 126,1 0 0,-6 0 0,-2 0 0</inkml:trace>
  <inkml:trace contextRef="#ctx0" brushRef="#br0">29887 19400 7807,'-7'-6'0,"1"3"377,6-6 0,0 0 0,2-4-7,2 0 0,9-2-271,9-3 0,9 2 121,5-6 1,3 3-49,5-8 1,4 4 0,4-8 625,1 3-796,6 2 0,2-2 203,5-3 1,0 3 0,0-3 80,0 3 0,5 6-79,0 0 0,1 6-338,-2-2 1,-2 3-455,3 2 1,-2 6 278,2 2 1,-4 4-190,4 1 1,-3 1 244,-2 4 1,1-2-33,4 5 1,-8 1 332,4 4 1,-10 2-85,0 3 0,-2-3 26,-2 2 1,-6 4 92,-3 1 0,-4 3-75,-5 1 0,-3-1 50,-5-3 0,-7 2 83,-2-6 0,-5 4-157,-4-5 0,1-3-121,-5-6 1,-1 1 417,-4 5 1,0-6-303,0 1 76,0-6 1,-6 9 0,-1-5 0</inkml:trace>
  <inkml:trace contextRef="#ctx0" brushRef="#br0">32350 19519 7763,'8'-13'0,"2"-1"0,-5 1 0,3 0 411,-3 0-1,5 5-54,-8 2 50,3 1-8,-5 3 1,-1 2 270,-3 9 0,1 4-298,-6 5 0,0 8-147,-4 10 0,-2 8 4,-3 4 1,2 5-26,-6 5 0,4 2-1799,-4 6 1602,0 0-69,-4 1 0,12-32 1,1 2-53,0 0 1,0 1 0,0 1-1,-1 0-93,1 0 0,0 1 0,0 0 0,-1 0 218,1-1 0,0 1 0,0-2 0,-1 1 48,1 0 1,0 1 0,-2-2 0,-1 1-27,1 2 1,-1 1 0,0-1 0,1-1-76,2 0 1,0 0-1,-1-2 1,1 0 71,0 2 1,0 0 0,-8 30 17,12-32 0,1-1 0,-7 35-179,2-5 1,-1 0-455,1-9 0,1-2 212,3-8 1,-1-7-145,6-5 1,-5-11-181,5 1 1734,-1-8-1036,5-5 0,0-7 0</inkml:trace>
  <inkml:trace contextRef="#ctx0" brushRef="#br0">30576 21929 7759,'0'-7'0,"0"1"897,6 6-394,1 0-274,6 0 0,1-2 738,-1-2 1,6 2-426,3-2 0,9 2-231,4 2 1,10 0-8,3 0 521,4 0-650,1 0 1,4 0 38,0 0 1,5 0-239,-5 0 0,1-4 191,-5 0 1,4-7-346,1 2 1,-1-2 177,-4-3 0,0-5 0,0-1 0</inkml:trace>
  <inkml:trace contextRef="#ctx0" brushRef="#br0">32178 19585 7733,'-6'-13'607,"5"0"0,-5-1-240,6 1 0,2 4-155,2 0 0,-3 5 113,4-5-125,2 6 178,-5-9-140,9 11 1,-8-6-2,6 2 0,-4 4-26,3-4 1,-5-2-12,2-2 0,1 2 81,-2-2 0,6 0-36,-1-4 0,-1 0-73,0-1 0,3 1 24,6 0 1,-2-2 3,3-2 0,1 0 0,-1-5 0,5 6-151,-1-2 0,5-1-145,4 2 0,-4-2 51,4 1 1,-3 3 115,-1-2 1,-1 2 10,1 2 1,-1-1 38,1 1 1,1 1 97,3 4 0,-8-3-55,4 7 0,-5-5 20,0 5 1,3-2-27,-3 1 0,-2 4 7,3-4 1,-3 4-231,2 1 1,3 1-105,-3 4 0,3 2 13,2 6 0,4 1 86,0-1 1,-1 5 51,-3-1 1,-1 5-56,1-4 1,-5 5 33,0 0 1,-1-3 76,1 2 1,1 0 124,-5 5 1,0 1-106,-5 3 0,0-3 75,0 2 1,1-2 84,-1-1 1,-1 1-173,-4 3 0,3-2-89,-7 6 0,1-4 111,-5 5 0,0-1-7,0 5 1,-5-1-139,1 1 0,-8 4 82,-1 0 0,-1 5-6,-3-5 0,2 0 13,2-4 0,-5 4 8,1 0 0,-7 0-29,2-4 0,-3 0-100,-2 0 1,1-1 135,-1 1 1,-1 0-6,-2 0 0,0-1-29,-5 1 1,5 0-11,0-1 1,-3-3 163,2-1 0,0-6-65,5 2 1,-5-3-217,0-1 1,0-2 105,5-3 1,-5-3 46,0-6 0,-1-1-80,1-3 1,-2-3-194,-2-6 1,-2 0 205,6 0 0,-10-2 149,1-2 1,-2-3-145,2-7 0,2 1 142,2 0 0,-2-2 195,3-3 0,-2 4-117,2-4 0,-2 3-64,6 2 0,2 0-13,7 0 1,2-5 23,7 0 0,0-4-658,0 5 1,5-7 261,4 2 0,-2-5-848,2-3 0,-1 2-2962,5-3 4082,6 3 0,1-5 0,7 0 0</inkml:trace>
  <inkml:trace contextRef="#ctx0" brushRef="#br0">32470 19559 7719,'7'-14'0,"5"1"-299,-3 0 1,2-2 173,3-3 1,-3 4 0,1-4 112,1 3 1,-2 7-185,6-1 1,-6 4-206,-3-3 401,1 5 0,5-9 0,-1 4 0</inkml:trace>
  <inkml:trace contextRef="#ctx0" brushRef="#br0">32602 19386 7719,'-7'0'165,"1"-5"0,6-3 33,0-5 1,0 4 59,0 0 1,6 2-61,3-2 1,-2-3-1,2 4 1,-5 0 327,5-1-208,0 6 1,4-7-191,0 6 1,-4-2-80,0 1 0,-5 4 278,5-4-48,-6 4-647,3 1 1,-7 0 48,-4 0 0,-4 4-140,-8 1 0,-4 5 274,-5-1 0,-1 3-7,1 1 1,-5 0 137,0 0 0,-2 1-112,2-1 0,5-1 1296,0-3-474,-1 2-199,12-3 63,-4-1-130,6 5-1021,6-11 340,1 5 148,6-6 1,1 0-118,4 0 0,2 0 100,6 0 1,2-4 112,3-1 1,1-6 434,3-3 0,7 1-235,-2-5 1,2-1 178,-2 2 1,-1-1-102,1 5 1,-2-1-10,-3 1 1,-3 6 45,-6 2-501,-6-2 202,-1 6 0,-15 5-131,-8 9 1,-5 5 123,-14 0 1,-3 2 33,-5 7 1,-7-5 93,3 0 0,1-2 45,-2 3 0,8-4 258,1-6 0,7 0 37,6 0-272,6-5 0,4-1-575,8-3 1,9-4 281,9 0 1,14-5-455,8-9 1,6-5 295,3-3 1,5-3 70,4-1 1,2-1-195,2 1 0,3-1 378,-3 1 1,0 1-14,-13 3 0,1-2 263,-10 6 1,-6 2-84,-7 7 159,-4-2-193,-6 9 0,-8-2-34,-9 8 1,-9 4-187,-4 5 148,-9 6 183,-3 2 1,-4 1-237,3 0 0,-2-6 48,6 2 1,0-4 173,5-1 0,5-4-39,4 0 280,2-6-363,8 3 1,7-8-99,8-2 1,11-3-163,8-7 1,5-3 97,8-1 1,1-4-116,3 4 0,-4 1 126,0 4 0,0-1-14,-5 1 1,-4 1 15,-5 3 1,-1 2-3,-7 3 1,-5 2-134,-4-2 84,-6 2 28,3 2 248,-6 0 0,-2 5 274,-2-1 0,-3 1 51,-7-5-235,1 0 0,0 0-87,0 0 0,4 0 28,0 0 0,5 0-415,-5 0 86,6 0 110,-9 0-193,11 5 170,-5-3-11,6 4 14,0-6 0,10 0 28,3 0 1,9 0 204,0 0 1,5-5-54,4 1 0,3-5-85,5 5 0,0-5 91,-4 4 1,2 1 114,-6 4 0,-5 0-189,-4 0 0,-6 4-1,2 1 0,-3 5 32,-2-1 1,-4-2 47,0 2 179,-6 0 1,2 4-90,-5 1 0,0-1-133,0 0 1,2 0 38,2 0 1,-2 1 9,2-1 0,-1 5 19,2-1 0,-3 2-34,7-1 0,0-2-42,4 6 1,-4-4-13,0 4 0,-5-4 27,5 4 0,-1-2-42,0 2 1,0 2 49,-4-6 1,-2 4-11,2-5 0,-1 7-4,1-2 0,-2 3 2,2 1 1,-2-1 15,-2-2 0,0 6-166,0-3 1,0 4 95,0-4 1,-6 1-80,-3-1 0,2 2 59,-2 3 1,0-1-10,-4 5 0,0-6 24,-1 2 127,1 3-128,0-6 1,0 9-26,-1-6 1,1 0 1,0-5 1,0 1 36,-1-1 0,0 1 2,-4-1 0,2 1-196,-6-1 1,4-1 49,-4-3 0,0 3 81,-4-3 0,3 2-3,1-2 0,-4 3-15,-5-3 0,0-1 43,5 1 1,-1-5 20,1 5 0,-1-6-77,1 2 1,-1 1-1,1-1 0,-1 0 42,1-5 1,-1 0-9,1 0 0,4-4-224,0 0 1,1-2 5,-1 2 0,-2 1 12,7-5 0,-7 4 112,2-5 1,-1 1-26,1-5 0,-3 0 25,2 0 0,3-5-139,-2 1 1,4-8 46,-4-1 0,6-2 83,-2-7 0,-1 4-22,1-4 1,1 5 89,4-6 0,4 7 119,0-1 1,2-3-53,-2 3 0,-2 4 180,7 4 0,-5 0-166,5-4 24,-1-1 0,1 1 181,0 0 0,-1 4-44,5 0 1,0 5-355,0-5 153,0 6 37,0-9 1,0 9-202,0-5-345,0 5 395,0-3 104,0 6-118,0 0 121,0 6 0,0-3 328,0 5-249,0 1 1,0 4-45,0 1 1,2-1 0,2 0 1,3 0-11,7 1 1,-1 0 153,0 4 1,0-3-104,1 2 1,3-2 82,1-2 0,4 1-56,-4-1 1,4 0-16,-5 0 1,7-4-22,-2 0 0,3-5-99,1 5 0,1-6 75,-1 2 0,1-4-20,-1-1 1,5-4 10,0-1 0,0-5-8,-4 1 1,-1-3 64,0-1 1,1 0-56,-1 0 1,1-5 120,-1 0 0,1 1-56,-1 3 0,1-3-18,-1-1 1,1-4 113,-1 4 1,1-5 185,-1 1 0,5-3-230,0-2 0,6 1-42,-2-1 0,-1 1 40,1-1 0,-4-1-131,5-3 0,-8 4-364,-2-4 1,-1-3 227,-7-2 1,-1 0 70,-3 0 0,-3-2-4,-2 3 0,-1-3-106,-4-2 1,-3 0-14,4 0 1,-4 1 134,-1-1 1,0 5 844,0-1-302,-6 1-297,5-5 0,-11 5 63,3 0 1,-1 5-71,1-1 1,-3 3 110,4 2 0,-9-1-203,0 1 1,-1-1-16,5 1 0,-5 1 40,1 3 1,-7-3-6,2 3 1,-3 3-535,-2 1 1,0 3 193,-4 2 0,3 6 273,-3 2 0,-2-1-75,2 2 0,1 0-44,3 4 0,1 1-29,-1 3 1,1-2 31,-1 2 0,5 2-49,0-1 0,6 3-539,-2-3 418,3 5-199,2-8 0,6 5-1309,2-3 1055,4-2 689,1 4 0,6-12 0,1-2 0</inkml:trace>
  <inkml:trace contextRef="#ctx0" brushRef="#br0">33926 18605 7787,'14'-6'0,"-1"5"0,0-10-410,0 7 0,0-6 253,1 1 1,-1-3 232,0-1 103,0 0 1,-5-1 417,-4 1-58,-2 0-79,-2 0 0,-2 1-249,-2 3 1,-4 3-58,-5 6 0,-4 2 628,-1 2 0,-12 11-295,0 11 1,-7 7-347,-3 6 0,-6 9-231,-2 4 1,22-24-1,-1 0 192,-2 5 1,1 1 0,-3 0 0,0 2-376,-4 6 1,-1 0 0,2 0 0,0 0 158,-1 0 0,0 0 0,1-1 1,0-1 131,1-2 1,0-1 0,1-5 0,1-1-108,2 2 1,0 0-1,1-4 1,0 0 122,-16 24 1,2-5-41,6 1 0,4-11 34,5 2 0,7-9 80,2-1 0,3-7-562,2-6 1,6-2 892,2-2 1,0-4-574,0 0-368,1-6-534,10 3 683,1-6 1,2-5-310,0 1 0,-1-6 662,6 1 0,-1-3 0,0-1 0</inkml:trace>
  <inkml:trace contextRef="#ctx0" brushRef="#br0">32801 19625 7717,'0'-13'310,"0"5"165,0 2 0,-2 6 204,-2 0 96,2-6-527,-4 5 1,5-3-38,-3 8 0,-4 3 212,-5 7 0,4 0-78,0 4 1,0 4-160,-4 9 0,0-2 12,0 7 1,4-7 11,0 2 1,5-3-47,-5-2 0,6-4-13,-2 1 1,4-7 133,1 1-283,6-2 1,3-8 73,8-2 1,0-4 68,5-1 0,0-10-696,4-3 1,1-5 304,-1 0 0,1 2-544,-1-6 1,1 6 351,-1-2 1,-4 4 152,0 0 1,-1 1 284,1 0 0,3 0 0,-4-1 0</inkml:trace>
  <inkml:trace contextRef="#ctx0" brushRef="#br0">34006 17731 8617,'0'-13'1276,"-2"6"-1226,-2 2-23,2 4 1,-4 7 228,6 2 0,0 1 0,-1 3 1232,-3 3 1,2 8-1157,-2 4 0,1-1-445,-2 5 1,4 1 262,-4-1 0,0 0-5,0-4 1,1-5-516,4 0 1,0-10 76,0 1-92,0-9 300,0 2 1,0-7 101,0-4 1,1-3-218,4-10 0,-2 2-123,5-6 0,1 1-35,4-1 0,1-2 83,-1 7 1,2-1 143,2 5 1,-2 1 84,3 3 1,-4-1 154,0 6 1,-1-1-232,0 5 458,-6 0-242,5 0 0,-9 6-75,6 3 1,-6 4 25,1 5 0,-2-2 241,-2 6 0,0-1 283,0 1 1,0 3-739,0-3 1,0 1 87,0-1 1,0-3 153,0-5 0,0-1-1693,0 0 1620,6 0 0,1 1 0,6-1 0</inkml:trace>
  <inkml:trace contextRef="#ctx0" brushRef="#br0">34363 18009 7764,'0'-13'263,"0"0"329,0 0 144,0-1 653,0 1-1022,0 0 0,-6 5-210,-2 4 1,-4 4-133,-1 4 1,-1 4 74,1 5 0,0 2-92,0 2 0,1-2 148,3 3 0,2-4-19,2 0 1,4-1-14,-4 0 1,5 0-179,5 1 1,-2-7-338,5-3 1,1-1 237,5 2 1,-1-4 31,0 4 1,0-10-149,1-4 0,-1 2-300,0-2 1,0 0 226,0-4 0,-4 0 56,0 0 0,-6-1-96,2 1 263,2 0 1,-6 4 447,4 0-262,-4 6-145,-1-2 0,0 6-73,0 3 106,0 4 1,0 5 119,0 0 0,2-4 146,2 0 0,-1-2-189,6 2 1,0 1-86,4-5 0,0-1 43,0-4-216,1 0-63,5 0 0,-4-4-13,2-1 155,-2-5 1,-3 3 39,-4-7 0,0 6-45,-4-1 0,-2 4 1582,2-3-677,-2 5 180,-2-3-608,0 6 1,0 1-55,0 4 1,0 2 62,0 6 1,-5 0 82,1 1 1,-1 3-16,5 1-229,0 0 1,0-5 257,0 0-232,0-5-607,6-3 1,2-5 105,5 0 1,0-5-161,0-4 1,5-7 290,0-2 1,-1-4 16,-3 4 0,-1-4-137,0 4 0,-4-4 96,0 5 1,0-5 186,4 4 0,-4 5-85,-1 4 1,-5 4-184,2-3 455,2 5 0,-5-2 344,2 10 1,-1-2-254,1 5 0,-2 1 85,2 5 1,-2-1-187,-2 0 0,0 5-18,0-1 0,4 5-151,1-4 1,0 0 153,0-5 1,-4 0-1233,4 0 838,2 1 0,-1-5 36,3-1 204,3-5 0,-5-3 0,6-7 0</inkml:trace>
  <inkml:trace contextRef="#ctx0" brushRef="#br0">35184 17533 7764,'19'-8'0,"-4"2"0,4 0 0,-6 5 723,1-3 179,-7 2 0,3 9-566,-5 7 1,-1 0-276,-4 8 0,0 2 142,0 7 1,-1 1 24,-4 4 0,4-3 168,-4-2 1,4-3-66,1 3 1,-2 0-330,-2-4 1,3 5 71,-4-10 1,4 4 349,1-8-173,-6 0-283,-2-5 1,-5-6-118,0-2 1,0-4-400,0-1 0,-1-1 333,1-4 0,0-2 74,0-6 1,1 0-164,3-1 0,-3 1 65,3 0 0,2 1 87,-2 3 0,5-1-74,-5 5 100,6 1 0,-4 4 263,2 0 1,4 2 158,-4 2 1,4 3 174,1 7 1,0-1-202,0 0 1,6 0-102,3 1 0,1 3-138,-1 1 0,2-1-298,-2-3 0,5-1-50,3 0 1,-5-1-341,6-3 0,-10-2 393,10-2 0,-6-4 34,6 3 1,-2-8-683,1-5 1,-2-3-508,3-1 1419,2-6 0,1-2 0,5-5 0</inkml:trace>
  <inkml:trace contextRef="#ctx0" brushRef="#br0">35595 17546 7764,'0'-13'326,"0"5"1,0 1 1369,0 2-946,0 4-513,0-5 1,4 12 117,1 3-396,-1 3 68,-4 7 0,-4 3 96,-1 9 1,-5-2 64,1 6 1,2-4-21,-2 5 0,2-6-158,-2 6 0,3-7-220,6 2 0,-5-7-214,1-2 0,0-2-383,4 2 1,0 2 538,0-6 0,4-5-32,0-4 300,7-6 0,-4 2 0,6-5 0</inkml:trace>
  <inkml:trace contextRef="#ctx0" brushRef="#br0">35674 17917 7754,'0'-8'970,"0"2"-82,6 6-242,1 0 1,7 0-306,-1 0 1,0 0-127,0 0 0,-4 0-327,0 0 0,0 0 31,4 0 1,5 0 46,-1 0 0,3-1 124,-3-4 0,-2 2 34,3-5 1,1-1-470,-2-4 1,1-1-606,-5 1 1,1 0 628,-1 0 0,-6-1 153,-2 1 1,-5 0-61,-5 0 0,-2 1-71,-6 3 1,-1-1 769,1 5 1,-5 1-262,1 4 1,-7 6 238,2 3 0,3 4-159,1 5 1,4-4-87,0 4 1,7 1 151,3-1 1,2 4 244,2-5 0,6 3-378,3-3 0,9-2-254,4 3 1,-2-4 225,2 0 0,-3-6-439,8 1 0,-11-4 244,2 3 0,-27-5 0,-13 3 0</inkml:trace>
  <inkml:trace contextRef="#ctx0" brushRef="#br0">31503 17956 7756,'0'-13'0,"-2"1"-128,-2 3 1,-3 4-167,-7 5 122,1 0 0,-7 5-25,-7 4 1,-1 15 1218,-7 7 1,-2 7-39,-7 6-985,3 3 1,15-18-1,0 1 269,2 0 1,0 2 0,1 2 0,0 1-111,1 0 0,0 1 0,2 2 0,0 0-59,2 0 1,1-1-1,-2 2 1,1 0-7,2 1 1,1 0 0,2-3 0,0 1 96,1-1 0,2 1 1,-5 31 23,2 1 1,4-2-13,4-2 1,4-1-120,-3-3 1,2 1 130,2-5 1,5-1 24,-1-4 0,2-2-482,-2-2 0,2 1-204,3-6 1,1-1 279,-5-8 0,5-3-9,-1-5 0,-3-2-237,-2-3 1,-1-4 377,1-9-404,-2 2 449,4-9-181,-6 4 56,0-6 1,-5-8-261,1-5 1,-6-2-260,1-7 0,2 0 634,-2-4 0,0-7 0,-4-1 0</inkml:trace>
  <inkml:trace contextRef="#ctx0" brushRef="#br0">30642 19651 7756,'9'0'1837,"0"0"-1408,0 0 395,-2-6-132,5 5-373,-11-5 0,10 8-92,-7 2 1,5 3 20,-5 7 1,5-1-150,-5 0 0,5 0 27,-4 0 0,4 2 42,-5 3 1,5-3 33,-5 2 1,5-6 151,-5-3-1200,7-5 376,-10 3 182,11 0 120,-5-4 1,5-2 101,-3-9 1,-2-3 31,-2-1 261,-4-1-109,11-5 1,-5 3-46,7-6 1,-6 4 16,1-4 1,0 2-18,4-2 0,-1-2 10,-3 6 1,1-4 272,-5 5 1,3-5-170,-3 4 0,5 0-616,-1 5 292,-3 0 204,6 0-829,-5 5 1,2 2-2510,0 6 3271,-6 0 0,8 6 0,-3 2 0</inkml:trace>
  <inkml:trace contextRef="#ctx0" brushRef="#br0">30669 19625 7786,'4'-9'0,"2"2"0,1 1 0,2-5 808,4 3 1,1-3-416,-1 2 1,6-4 0,3 1-166,3-4 1,2-1 1,-1 3 1,5 1-26,0 0 1,-2 1-156,-7 3 0,-2-2-286,-7 2 44,0 3-74,-6 0 0,-2 6 125,-10 0 1,-3 1 21,-10 4 1,-3 2 408,-5 6 0,-5 1-92,0-1 0,-4 5 343,4-1 1,0 2-174,4-1 1,7-5-81,2 0 1,5 1 415,4-5 295,-3-4-726,11 7 1,7-10-69,11 2 1,7-4 12,2-4 0,2-2-412,3-3 0,-1-3-661,5 3 1,-6-1 4,2 1 1,-9-1-1963,-4 6 1740,-3-7 736,-8 10 0,-2-5-64,-10 6 0,-4 1-268,-8 4 668,-4 2 0,-5 6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</inkml:definitions>
  <inkml:trace contextRef="#ctx0" brushRef="#br0">12567 23134 8179,'-13'4'815,"-1"1"-626,1 5 0,4-7 63,0 6 0,5 0 189,-5 4-411,6-6 48,-3 5 0,2-5 231,-1 7-366,1-1 217,4 0 0,2-1-224,2-3 1,-1-3-32,6-6 1,-5 0 282,5 0-28,0-6 0,4-2-57,0-5 1,-4-2 5,0-2 1,-6 2-71,1-3 0,-2 4-172,-2 0 0,0 1-10,0 0 0,-2 4 137,-2 0 1,1 5 25,-6-5 1,0 6-66,-4-1 1,0 4 49,0 4 1,-5-1 82,0 6 1,1 0 149,3 4 0,3 0-130,2 0 1,-2 1-26,7-1 0,-5 0 235,5 0 0,-1 1-44,5-1 0,2 0-250,2 0 0,-1-1 71,6-3 0,0 1 50,4-5 1,-4-1-167,0-4 0,0 0-249,4 0 0,-4 0 125,-1 0 0,0-1-34,1-4 0,-2-1 159,-3-3 1,-2-2-71,2 2 0,-2-3-15,-2-1 1,-2 1 143,-2 3 1,1-1 53,-6 6-127,0-7 0,-4 10-17,0-4 403,0 4 0,1 2-101,3 4 0,-1 2 293,5 6-370,1 1 1,4-1-49,0 0 0,0-4 19,0 0 0,6-6 22,3 1 1,-1-2 0,6-2 1,-4 0 27,8 0 1,-2 0-197,1 0 0,4-6 0,6-2 0</inkml:trace>
  <inkml:trace contextRef="#ctx0" brushRef="#br0">13732 22008 8442,'7'-7'-726,"-1"-5"1,-4 3 621,2-2 1,-1-3 198,6 1 0,-5 0 210,5 0 1,-4 1-318,3 3 1,-3-3-20,4 3 0,0-1 75,4 1 1,0-2-76,0 2 0,-4 1-16,0 0 0,0 0 291,4-1 299,-6-2-371,-1 3-62,-6-5 1265,0 0-464,0 5-72,0-3 0,-6 9 381,-3-2-882,-2 8 1,-3 4-106,1 5 0,4 0-107,1 0 1,3 0-102,-4 1 1,6 0-664,-1 4 555,3-3 1,1 4 105,0-6 0,1-1-318,3-3 0,4-2 139,5-2 0,0-4 116,0 3 1,5-4 52,0-4 0,-1-3-15,-3-7 0,-1 1-17,0 0 0,-1 0 5,-3-1 1,1 0 7,-6-4 1,1 6 10,-5-5 0,0 9 6,0-5 59,0 3 0,-6-2 9,-3 3 1,2-1-69,-2 5 1,-4 1 2,-5 4 0,0 0 14,5 0 0,0 2 8,0 2 1,1-1 101,3 6 1,-1-5-110,5 5 0,1 0 5,4 4 0,0-4 42,0 0-30,0-1 0,4 1-31,1 0 1,5-6-118,-1 2 0,3-4 88,1-1 1,-4-1-14,0-4 0,-2 2 3,2-6-10,3 0 0,-9-4-138,5 0 0,-5 4 135,2 0 1,-4 5 271,-1-5-208,-6 6 1,-1-3-35,-6 6 1,-1 2 118,1 2 1,-2 4 56,-2 5 0,5 1-78,-6 4 0,11-3 116,-6 3 1,8 1-136,1-2 0,3 1-554,1-5 1,5 0-810,4 1 1,9-3 1290,4-2 0,9 3 0,3-5 0</inkml:trace>
  <inkml:trace contextRef="#ctx0" brushRef="#br0">14646 23491 8316,'-8'-5'1908,"3"3"-1115,5-4-535,0 6 0,0 2-654,0 2 1,0 5 436,0 9 0,0-2 139,0 6 1,0-4 164,0 4 1,0-5-190,0 5 0,5-5-143,4 0 1,0-2-212,4-2 1,-2-1 150,6-3 1,-1-3 60,2-6 0,1 0 56,3 0 1,3 0-86,-3 0 0,2-6-125,-2-3 0,2 0 90,-7-4 0,-1 3 10,-7-8 0,2 3 47,-7 2 1,0 0 0,-4-1 0,-1 1 164,-4 0 0,-2 4 252,-6 0 0,-2 5-120,-3-5 0,2 6 39,-6-1 1,6 2-124,-2 2 1,4 5-42,0-1 0,1 6 0,0-1 0,4 3 116,0 1-406,6 0 229,-3 1 1,6-1 20,0 0 1,0 0-28,0 1 0,6-3-228,3-2 0,-1 2-335,0-7 1,6 5 247,3-5 1,1 1 163,-5-5 0,0-2 49,1-2 0,-1 1-20,0-6 0,-1 0-1,-3-4 1,-2 1 55,-3 3 0,-2-2 47,2 2-84,-2-3 1,-8 0 1,-3 3-35,-3-2-12,-7 9-63,-1-4 1,-1 12 98,3 3 1,4 3-8,0 1 0,6 0 136,-1 0 0,6 1 227,-2-1 0,4 0-256,1 0 1,0-4-64,0 0 0,1-6 53,4 1 0,4-2 43,8-2 0,-2 0-57,3 0 1,-2-6-177,2-3 1,-4-4-272,4-5 1,-8 4 211,-1-4 1,-6 2 102,1-2 1,-2 3 34,-2-2 0,-6 3 49,-3 6 1,-4-3-54,-5 7 1,2-1 129,-6 5 1,6 0-112,-2 0 1,-1 6-804,1 3 0,1 4-2804,3 5 3614,7-3 0,-11 10 0,4-5 0</inkml:trace>
  <inkml:trace contextRef="#ctx0" brushRef="#br0">13242 24246 8391,'-13'-6'205,"6"5"0,-1-5-205,4 6 0,2-1 767,-2-4 343,-4 4 1,6-4-271,-7 10-600,6 2 1,-8 6 158,7 1-134,0-1-33,-2 6 1,4-4-13,-2 2 1,2-2-141,2-2 19,0 0 1,2-1-168,2-3 1,4 1 58,5-5 0,2-1 149,2-4 0,4 0-145,5 0 0,1-6-165,-1-3 1,1-7 118,-1-1 1,-5-5 28,-3 4 0,-1-4 39,-4 4 1,2-1-3,-10 1 0,-1 4 163,-4-4 1,0 3-95,0 2 0,-6 4 289,-3 0 0,-7 6-92,-2-1 0,-1 3-140,2 1 1,0 0 308,-5 0 1,6 1 255,-1 3 0,2 4-291,2 5 0,4 0-128,0 1 1,6-6-23,-1 1 1,2 0-181,2 4 1,2-4-1024,2 0 0,3-6 198,7 1 1,-1-2-279,0-2 0,2 4 185,2 1 434,-2-1 0,4-5-1074,-5-4 0,-3 2 310,-2-6 0,1 5 462,-5-5 0,4 5 701,-5-5 0,6 0 0,-2-4 0</inkml:trace>
  <inkml:trace contextRef="#ctx0" brushRef="#br0">12911 23002 8355,'-13'0'-535,"5"0"1,1 0 634,3 0 161,2 0-113,-4 0 1,6-2 354,0-2-166,0 2 0,-1-4-30,-4 6 16,4 0-140,-5 0 0,5-4 177,-4-1-16,4 1 98,-11 4-1,10 0-45,-9 0 59,9 0 495,-4 0 106,0 0-853,5 0 1,-6 0 225,2 0-161,4 0 1,-5 2 151,6 2-502,-6-3 45,5 11 1,-7-9-160,4 6 329,2-6 81,-4 3-501,6-6 130,0 0 401,6 0 1,-3 0-130,6 0 1,-5-6-65,5-3 1,2-4 436,6-5 0,-1-1 610,6-3 0,1-7-541,3 2 0,2-8-54,3-1 0,-2-3-180,7-5 1,-1 1-150,5-6 1,-5 7 266,0-2 0,-4 7-224,5 1 0,-7 4-91,2 1 1,-8 0 168,-1 9 0,-4 2-33,4-2 0,-6 5-418,2 0 0,-3 2-166,-2 2 1,0 1-254,0 3 694,-5-3-346,4 11 150,-5-11 1,0 9-122,-2-6 0,-2 6-577,1-1 195,-2 3-301,3 1 432,-5 0 50,0 0-2438,6 0 1,3 4 357,9 0 2479,-3 1 0,10-5 0,-5 0 0</inkml:trace>
  <inkml:trace contextRef="#ctx0" brushRef="#br0">14143 22419 8294,'0'-9'0,"-2"2"304,-2 1 1,2 0 1408,-2 2-1240,2 2 0,2-5 261,0 2 252,0 4 350,0-5-1064,0 6 1,0 1-42,0 4 1,5 2 15,-1 6 1,5 7 25,-5 2 1,5 4-17,-4 5 1,3-2 30,-3 7 0,5-1-32,-1 5 0,-2-3 2,2 2 0,0-6 30,4 6 0,-4-6-193,0 2 0,0-4 89,4 4 1,0-4 56,0 4 1,1-5-216,-1 1 0,0-5-257,0-4 0,1 2 87,-1-6 1,0 4-89,0-5 0,-1 1 168,-3-5 0,1-4-885,-5 0-2266,-1-6 896,-4 3-84,0-6 2403,0 0 0,0 0 0</inkml:trace>
  <inkml:trace contextRef="#ctx0" brushRef="#br0">13176 23425 8320,'-13'0'0,"-1"0"753,1 0 948,0 0-1130,0 0 406,-1 0-235,7 0-322,-5 0 130,11 0 538,-5 0-642,6 0 0,1 0-117,4 0 0,-2 0-16,6 0 0,-1 0-38,6 0 0,3 0 4,1 0 1,6 2-17,-2 2 0,3 2 56,1 3 0,2 3-33,3-4 1,-2 4-29,7 1 1,-1 1 32,5-1 0,-6 0-150,-4 0 1,4 1-214,2-1 1,-4 0-141,-1 0 0,1-4 176,-1 0 0,0-5 84,-4 5 1,-1-6-1091,1 2 0,-1-4-1527,0-1 0,1 0 1069,-1 0 1500,1 0 0,-1-6 0,1-1 0</inkml:trace>
  <inkml:trace contextRef="#ctx0" brushRef="#br0">13851 24352 10411,'-7'0'2785,"-5"0"-2415,11 0-123,-5 0 307,6 0 804,-6 0-777,4 0 1,7-6 251,8-2 0,9-4-389,0-2 1,8-3-144,1-1 1,1-4 199,-1 4 1,3-5 284,5 1 0,1-2-394,0 2 0,-2-1-180,-3 5 0,5-4 34,0 4 1,0-4 15,4 5 0,-5-1-658,-3 5 0,-2-1 292,-4 1 0,-6 4-849,2 1 0,-8 5 436,0-2 0,-3 4 183,-2 1 0,-4 0-1650,-1 0 203,-5 0 0,3 1 729,-6 4 1052,0-4 0,-6 11 0,-1-5 0</inkml:trace>
  <inkml:trace contextRef="#ctx0" brushRef="#br0">12659 23889 8423,'-7'-6'555,"0"4"63,2-2 0,4-3 624,-4-2-841,4 3 67,-5 0 747,5 0-32,-5 5 0,7-5-493,4 6 1,2 1 49,6 4 0,0 2-321,1 6 1,3 5-136,1 0 0,4 5 427,-4-1-364,5-3 1,-4 6 0,3-4-401,-4 0 1,1-1 109,-1-2 0,4-4 165,-4 4 0,-1-3-1381,-3-2 1,3-1-2064,1-3 0,4 1 3222,-4-6 0,-1 1 0,-4-5 0</inkml:trace>
  <inkml:trace contextRef="#ctx0" brushRef="#br0">14633 22141 8216,'7'0'826,"0"0"-164,-2 0-2459,-4 0 1485,11 0 1,-9 0 0,4 1 311,-1 4 0,-2 2 0,-4 6 0</inkml:trace>
  <inkml:trace contextRef="#ctx0" brushRef="#br0">14672 22419 8281,'-7'1'0,"2"4"0,4 2 0,1 6-705,0-5 273,0 3 1,0-9 35,0 10 1,6-11 395,-5 11 0,5-5 0,0 1 0,1-2 0</inkml:trace>
  <inkml:trace contextRef="#ctx0" brushRef="#br0">14699 22618 8271,'0'13'604,"0"-4"-461,0-1 0,0-3 0,0 4 14,0 1 0,0-3-488,0 2-262,0 0 0,0 4 146,0 0-366,0 1 327,0-7 486,0 5 0,0-5 0,0 6 0</inkml:trace>
  <inkml:trace contextRef="#ctx0" brushRef="#br0">14712 22882 8263,'0'14'289,"0"-1"0,0 0 280,0 0-316,0 1 0,0-1-26,0 0 1,1 0-228,4 1 0,2-1 0,6 0 0</inkml:trace>
  <inkml:trace contextRef="#ctx0" brushRef="#br0">14725 23174 8263,'0'9'208,"0"-1"0,6-5-208,3 2 0,3-4 0,1-1 0</inkml:trace>
  <inkml:trace contextRef="#ctx0" brushRef="#br0">13772 22286 8062,'7'-5'136,"-1"3"424,0-10-105,1 5-281,1-6 1,-1 5 58,-3 4 0,-2 1 157,2-1 76,-2 2 116,-2-4-407,0 6-539,6 0-205,-5 0 1,9 2-1575,-5 2 2143,5 3 0,-3 7 0,7-1 0</inkml:trace>
  <inkml:trace contextRef="#ctx0" brushRef="#br0">13878 22512 7690,'7'0'-1608,"-1"0"1608,0 0 0,-5 0 0,11 5 0,-5 3 0</inkml:trace>
  <inkml:trace contextRef="#ctx0" brushRef="#br0">13838 22723 8062,'0'9'660,"0"0"1,0-4-453,0 3-328,0-5 288,6 9 1,0-9-169,3 6 0,2 0 0,-3 4 0</inkml:trace>
  <inkml:trace contextRef="#ctx0" brushRef="#br0">13838 22935 7944,'0'14'-1425,"0"-7"1201,0 5 44,6-11 180,-5 5 0,11 0 0,-5 1 0</inkml:trace>
  <inkml:trace contextRef="#ctx0" brushRef="#br0">13759 23240 8062,'-5'9'0,"1"0"0,-1-5 0,5 5 0,0-5 0,0 5 0,0-6 0,6 3 0,2-6 0</inkml:trace>
  <inkml:trace contextRef="#ctx0" brushRef="#br0">13586 23889 8062,'-1'9'0,"-3"-1"0,2-5-399,-4 3-3,6-6 402,0 0 0,0 0 0</inkml:trace>
  <inkml:trace contextRef="#ctx0" brushRef="#br0">13480 24140 7912,'-5'8'1767,"3"-2"-775,-4-6-1190,6 0 1,6 0-1761,3 0 1958,-3 0 0,6-6 0,-5-2 0</inkml:trace>
  <inkml:trace contextRef="#ctx0" brushRef="#br1">14818 6105 8634,'0'-14'-77,"0"7"0,4-5 0,2 5 432,2 0-204,0-5-4,0 10 1043,-2-4 80,0 6-820,1-5 1,6 3-87,0-2 1,2 2-61,3 2 1,2 0 158,7 0-179,5 0 187,2 0 1,7 0 127,3 0-379,3 0 0,6 0 206,0 0-343,0-6 0,3 0 221,-3-2 0,3-4-327,-7 3 1,1 2-464,-2-2 0,-4 1 441,-8 0-2193,2 2 1129,-10 6 1109,-2 0 0,-1-6 0,-4-2 0</inkml:trace>
  <inkml:trace contextRef="#ctx0" brushRef="#br0">20896 5906 8662,'-6'13'1516,"5"0"-1237,-5 1 61,0-1 0,4 6 196,-2 3-476,-3-3 1,5 11 0,-2-4 464,2 2-343,2 0 0,0-4 56,0 2 1,0-7-367,0 8 1,0-8-1276,0 3 1120,6-6-410,-4 3 371,4 0 148,-6-10 0,0 9-229,0-9 403,0-3 0,-6 5 0,-2-3 0</inkml:trace>
  <inkml:trace contextRef="#ctx0" brushRef="#br1">20512 6184 13312,'9'-16'412,"0"3"-123,1 1 1,8 2 125,4 1 0,7-3 75,2 3-114,6-3 1,-5 5-133,3 3 0,7 2-204,-7 2 0,5 0 166,-9 0 1,1 5 21,-1-1 1,-3 6-1732,3-1 0,1 3 1414,-1 1 0,0 0 1,-5 1-1</inkml:trace>
  <inkml:trace contextRef="#ctx0" brushRef="#br0">25226 5959 6328,'-7'0'-290,"-1"-4"1461,4-1-72,3 1 0,-7 4-257,4 0-164,2-6 14,-4-2-188,12-5 0,3 4-273,9 1 1,-2 5-1,5-3 102,-2 0 1,3 4-55,-5-2 0,7 2-202,-2 2 1,-1 0-453,1 0 495,-6 0-356,3 0 1,-1 5-192,-1-1 1,3 1 316,-3-5 1,-1 0 33,6 0 0,-5 1-611,0 4 1,-2-4-2011,-2 4 2697,0-4 0,7-1 0,0 0 0</inkml:trace>
  <inkml:trace contextRef="#ctx0" brushRef="#br0">25292 6078 9877,'14'0'275,"-1"0"-158,0 0 0,0 0 49,1 0-247,5 0 0,-3 0 0,6 0 184,2 0 1,-4 0 18,2 0 1,-6 0-751,2 0 1,-2 0-1042,2 0 1669,-3 0 0,4-6 0,-6-1 0</inkml:trace>
  <inkml:trace contextRef="#ctx0" brushRef="#br0">26021 5879 7182,'9'-8'2057,"-1"-1"-1546,-5 0-313,9-4 1,-9 4-54,6 0 0,0 2-258,4-2 188,0-3 0,0 6 0,1-4 166,-1 1 0,5 2-36,-1-2 1,2-1-41,-1 5 1,-2-4 0,5 4-77,-2-3 1,-1 5 6,-5-1 1,0 2-217,0 2 78,1 0 152,-1 0 1,-6 2 6,-2 2 0,0 4-616,0 5 307,-1 6 0,-4-3 202,0 6 1,-6 0 69,-2 5 1,-4 1-97,-1 3 1,-2-3-1,-3 2 1,-2 3 260,-7-2 1,-1 4-98,-3-4 0,3 0-55,-3-5 0,3-4-3,2 0 0,-1-5-11,1 0 1,4-2-239,0-2 0,6-4-388,-2 0 171,3-6 308,2 3 1,6-8 24,2-2 0,5-3-54,5-7 1,4 1-255,8 0 0,-1 0 135,6-1 1,-4 1 116,4 0 0,-1 4-50,1 0 0,3 5 27,-3-5 0,3 6 766,1-1 1,-4 2-278,1 2 1,-6 2-144,5 2 0,-6 3-95,2 7 0,-3-6 109,-2 1 1,0 0-438,1 4 0,-3-4-297,-2 0 0,3-2 14,-3 2 0,-2 1-307,2-5 1,-2 1 788,2-2 0,9-2 0,-4 4 0</inkml:trace>
  <inkml:trace contextRef="#ctx0" brushRef="#br0">27040 6052 8215,'0'-8'1060,"0"1"1,2 4-702,2-1 1,4-1-544,5 5 104,-6 0 88,5 0 1,-5 0 119,7 0 1,-1 0-119,0 0 0,2 0 144,2 0 1,0 0 78,5 0-459,0 0 0,0 0-186,0 0 0,-2 5 109,3-1-1129,2 0 1432,-11-4 0,11 0 0,-4 0 0</inkml:trace>
  <inkml:trace contextRef="#ctx0" brushRef="#br0">27875 5932 8372,'7'-5'242,"3"2"219,-5-6-222,-1 6 1,5-9-1,1 3 1,1-1 193,0 1 1,3-1-261,3 5 1,-1-3-206,6 3 122,-5-5 1,6 7-55,-5-6-10,5 6 1,-3-7 148,2 5 1,1 1-96,-5 4 0,-1 0-143,-3 0 0,-1 0 39,0 0 1,-4 6-347,0 3 1,-6-2 165,1 2 0,-2 4 137,-2 5 0,-2 1 0,-1-1 433,-1 4-110,-12-3 0,7 6 7,-9-3 0,-2 1-108,-3 0 0,-2 0-44,-1-5 0,4-1 45,0-3 0,1 2-69,-1-3 0,-1 3 39,5-7 1,0-2-246,5 2 1,0-6 66,0 2 0,4-4 150,0-1-347,6 0 0,-3-6-337,6-3 0,2-2 237,2-3 0,3 3 105,7 2 1,-1-3 48,0 3 0,2-1 38,2 1 0,0-1 245,5 5 0,-5-1-81,5 2 1,0 3 241,5-4 1,-1 4-75,1 1 1,-4 1-150,4 4 1,-8 2 519,8 6 1,-5-4-206,0 0 1,-3 0-574,-6 4 1,0 0 89,1 0 0,-1 1 223,0-1 1,-1-4 50,-3-1-132,2-5 0,-3 9 0,5-4 0</inkml:trace>
  <inkml:trace contextRef="#ctx0" brushRef="#br0">28828 5694 8216,'0'-7'237,"-4"-1"-127,-1 4 0,-5 3 294,1-4-156,-3 4-83,-1 1 1,-2 1-1,-1 4-166,-1 3-7,-1 4 1,0 3 0,1 2 94,0 6 0,-2 6 117,2 2 0,-1 6-107,5-2 1,1 3-29,3 2-46,-3 0 91,11-1 1,-4 1-218,10 0 0,2-6 138,6-3 0,5-3 71,0-2 0,5-1 29,-1-3-2533,3-3 2398,8-11 0,1 3 0,5-3 0</inkml:trace>
  <inkml:trace contextRef="#ctx0" brushRef="#br0">29424 5575 8376,'0'-7'260,"0"1"528,0 6-404,0 0 0,4 1-49,1 4 0,5 2-99,-1 6 0,3 6-294,1 3-50,6 3 275,-4 2 0,8 1 160,-5 3 0,4 3-82,-4 5 1,4 1-17,-5 0 0,1-5-77,-5 0 1,-5 1-943,-4 3 599,-2-5 0,-4 3 13,-2-6 0,-14 1-92,-8-1 1,-16-1 34,-2 5 71,-6-6 1,18-10 0,-1 1 0,0-3 0,-1-1 0</inkml:trace>
  <inkml:trace contextRef="#ctx0" brushRef="#br0">12633 6661 8582,'7'-21'0,"-1"2"-287,-6 6 0,0 4 176,0 0 1,0 5 311,0-5-145,-6 0 0,-1 2 45,-6 2 0,-1-1 40,1 2 259,-6 0-1,4 4-292,-4 5-101,0-3 105,4 10-5,-10-5 1,5 12 15,-7 3 0,1 3 11,-1 2 0,1 1-250,-1 3 66,7 2 1,-5 7 93,3 0 1,3 4-129,1 0 0,9 5 113,5-5 1,2 6-24,2-2 1,2-2 28,2-2 1,3-1-6,7 1 0,5-9-2,3 1 0,4-7 15,5-2 1,0-7 4,9-2 0,-2-9 52,11-5 1,1-4-47,7-4 0,-5-5 119,5-9 1,-11 1-274,2-10 0,-1-2 162,-3-11 1,-1-1 15,-8-3 0,-2-1-239,-7-8 0,-1 8 143,-3-8 0,-4 3-166,-9-3 0,-3 0 112,-6 0 1,-3 4 39,-6 1 1,-1 5 150,-12-1 0,-2 9-95,-7 4 1,-3 4 391,-5 5 1,-3 3-118,-2 6 0,-1 6-201,-4 2 1,-1 4-49,6 1 1,6 4-1229,7 0 0,3 11 283,1-2 896,7 9 0,-2-4 0,8 0 0,4-6 0</inkml:trace>
  <inkml:trace contextRef="#ctx0" brushRef="#br1">13030 7243 15735,'-6'-7'-1401,"-1"-5"1,0 9 1598,2-5-1472,4 5 1287,1-3 0,1 6 1,4 0 276,3 0 1,6 0-1,2 0-756,2 0 113,5-6 21,4 4 1,5-4 371,3 6-211,9-5 330,-8 3 0,15-4-112,-2 6 0,4-4-1191,4-1 1241,-2 1 0,6 4-38,1 0 0,3-4-240,-26 1 0,1 1 1,-2 0-1,1 0 223,3 1 0,0 2-12,33-1 1,-36 0 0,0 0-82,36 0 1,-34 0 0,0 0-93,1 0 0,0 0 0,-2 0 1,-1 0-2,37 0-18,-1 0 145,-2 6 0,-32-6 0,1 1-15,-3 1 1,1 1 0,2-2 0,1-1-8,1 0 1,1 0 0,-2 2-1,2 0 28,3 1 1,1-1-1,0 0 1,1 0 115,-2-2 1,1 0 0,1 1 0,1 0-24,-2 1 0,-1 0-317,4-1 0,-1 0 0,-1 2 0,0-1 248,3-1 1,0-2-1,0 1 1,0 0 14,0 0 0,0 0 1,0 1-1,0 0 34,0 1 0,0 0-49,0-1 1,0 0 0,0 2-1,0 0-1,0-3 1,0 0 0,0 0 0,0 0-10,0-1 0,0 2 0,0 1 0,1 0 0,1 0 1,0 1 0,-1-1 0,0 0 5,1-2 1,0 0 0,-2 2-1,0 0-13,-2 0 1,0 1 0,1 0 0,0 0-26,-1-1 1,0 0 0,-1-1 0,0 0-29,0 0 1,1 2 0,0 0 0,0 0-3,1-1 0,2 0 0,2 1 1,1-1 25,-2-2 0,0 0 0,4 0 0,0 0-32,-6 0 1,0 0-975,-2 0 0,1 0 932,3 0 0,0 0 0,-6 0 1,-1 0 88,5-1 0,0 2 0,-3 1 0,-1 0 105,2 0 0,-1 0 0,-3 1 1,-1-1-103,3-2 1,-1 0-1,-2 2 1,0 0 89,2 0 1,1 1 0,-2 2-1,0 0 181,-1 0 0,0-1-478,-2-1 1,-1 0 183,6 3 1,-1 0 0,-3-3 0,-1-1-115,4 2 1,1 1 0,-2 1 0,0 0 193,-1-1 0,1-1 0,-1 0 0,0-1-44,1 2 0,-1-1 0,0-2 0,1 0-184,-1 3 0,0-1 89,-2-2 1,-1-1-1,2 2 1,-1 0 68,-5-3 1,1 0 0,3 2-1,1 1 81,-4-1 1,-1 0-1,2 0 1,1 0-120,-3-1 0,1-2 50,0 1 1,0 0 0,-3 2 0,1 1-11,-1-1 1,1 0 1001,31 3-742,-30-5 1,0 0-1,33 1-96,-35 1 1,1 0-1,35 0-310,-2 2 1,1-1 245,-34 0 0,-1-1 0,35-1 84,-5 4-808,-1-4 821,0 5-391,-6-5 1,-1 7 221,-6-4 144,-6-2 1,5 5-262,-4-3 0,-2-2-11,-2 2 1,0 4-60,-4 0 1131,8-2-632,-12 6 1,14-4 155,-6 5-654,6 0 235,-15 0 1,14 0 44,-10 1 0,4-1 30,-3 0-443,0 6 147,-1-4 1,1 6 144,0-4 1,0-1-25,-1 7 1,-1-6 767,-2 5 1,2-4-782,-3 4 1,4 0 55,0 5 477,-5-7 0,4 4-405,-2-7-485,2 7 863,-4-3 0,0 1-481,-3 0 0,-3-5-45,2 5 9,-7 0 0,0 1 101,-5-1 1,-1 0-126,-3 4 325,-1 1-119,-6-1 1,4 1-131,-7-1 1,0 1-22,-4-1 246,0 1 102,0-1-275,0-5 1,-6 2 11,-2-5 81,-10 5-81,3-8-4,-10 10 0,5-10 13,-7 2 0,-8-3-28,0-5 280,-1 2-264,4-9 0,-2 8-96,-6-6 0,-1 1 109,-3-5 1,3-2 7,-3-2 0,2-5 69,3-8 1,-3-1-21,-2-9 1,8 4-67,-4-8-617,9 3 613,-1 1 0,5 0 25,1-4 0,4 4 24,-1 1 0,7 1-131,-1 7 76,2-6 1,6 10 32,0-4-311,6 3 434,-8 2 1,9 0-147,-2 0-1,2-1 47,2-5-962,0-1 563,12-1 1,-2 0 35,12 4 0,2 2 141,7-3 0,-3-1-68,3 2 0,2 0 133,3 9 1,2-3 134,2 7-150,-1 0-195,-5 4 0,9 0-644,-3 0 921,8 5 0,-7 3 0,5 5 0</inkml:trace>
  <inkml:trace contextRef="#ctx0" brushRef="#br0">23597 6701 8587,'-8'-12'0,"-1"3"0,6-3-63,-2 3 0,0 2-108,0-2 0,-5 5 416,1-5 1,2 6-132,-2-1 1,-4 2-1,-5 2 1,-1 0 13,1 0 1,3 2-277,-2 2 1,-2-1 150,1 6 0,-4 0-27,4 4 74,-5 0 0,7 5 8,-7-1 0,3 7-69,-2-2 222,-3 3-174,10 1 0,-4 1 22,6-1 0,-1 5 8,1 0 1,6 2 6,2-3 0,4 0-10,1 5 1,0-5-24,0 1 18,6 2 0,6-5 18,5 3 0,7-3 5,-2-1 0,7-2-14,2-3 0,10-3 28,-1-6-34,3 0 93,-3 1 1,4-7-21,0-3-67,6-2 0,-3-2 21,6 0 1,0-6 4,0-3 1,-5-7 19,1-2 0,-8-5 89,-1 1-133,-6-9 1,-8 3 41,1-3 0,-7-3 6,-2-1 1,-5-2-12,-4 2 0,-3-4 8,-6 4 1,-6-3-313,-3-2 1,-9 2 92,-4 3 1,2-1-105,-2 10 1,-5-4 123,-4 8 0,0-1 56,5 1 0,-5 4-751,0 9-87,-6-3 509,9 11 0,-8-5-363,5 6 1,-5 2 0,4 2 719,-2 5 0,5 3 0,-4 1 0</inkml:trace>
  <inkml:trace contextRef="#ctx0" brushRef="#br0">23121 6992 8468,'6'-8'-85,"-5"1"403,3 3-45,-2 2 1,-2-5-219,0 2 306,-6 4-618,-1-11 145,-7 11 101,1-5 0,0 6 164,0 0 1,-2 0-10,-3 0 0,-1-2-59,-3-2 0,-4 3 1,-1-4 1,1 4-62,-5 1 1,-2 0 71,3 0 0,-7 0 107,1 0-153,-2 0 0,-7 0 42,-4 0 0,2 1 127,-2 4-1313,1-4 999,-5 11 0,-6-9 103,-3 6 0,2-5-161,-2 5 0,5-5-186,-5 5 243,0-6 1,0 7 32,1-5 0,5 1-49,-2-2 108,4-3 1,-4 10-4,1-7 1,-5 5-3,5-5-1280,-6 7 1274,2-10 1,-9 9 58,-1-5 0,0 4-70,5-5 0,-6 5 24,35-7 0,-1 0 0,-1 3 1,-1-1 2,-2-2 0,0 1 0,3 1 0,1 0 115,-2-1 0,1-1-100,-32 8 1,33-8 0,0-1-25,-33 8 1,33-7-1,-1-1-147,2 1 1,-1 0 163,-1 2 0,0 0 1,2-3-1,-1 1-2,1 2 1,-1 0-1,-32-1-43,32 0 1,1-1 0,-32 1-52,-2 1 0,-1-2 156,1 2 1,-1-1 181,2 1 0,2-2-237,-3 2 0,-2 2 19,35-4 0,1 1 0,-37 7-451,37-5 0,-1-1 352,0-2 1,1 2 53,-37 7 0,35-8 0,0 0-70,2 1 1,-1 1-1,1 1 1,-1 0 82,-1-2 0,-1 1 0,-32 2-22,32-2 1,0-1 0,-32 0 7,35 0 1,-1 1-38,1-1 1,-1 1 15,-35 8 0,34-8 1,0-1 176,1 0 1,1 1-149,-2-1 0,0 1 15,-35 2 0,36-1 0,0 0 48,-33 3 0,0-2-83,5 2 0,-2-2-143,-2 2 1,2 1 73,-3-5 1,5 3-178,4-3 0,-2-1 194,2-4 0,-1 5-99,1-1 343,-3 1 22,11 0 282,-17-3-453,9 4 0,-5-2 4,5 1 1,1 3 47,0-3 0,-4 4-37,3-5 1,-1 5-19,1-5 0,-1 5-38,5-4 1,0 3 17,0-3 0,4 1-1,-4-2 0,4-2 465,1 2 0,1-1-379,4 1 0,-2-2 182,6 2 1,0-2 9,4-2 0,0 0-266,0 0 1,1 1 697,-1 4 0,-4-4-644,0 3 0,-2 2-208,2-1-281,3 5 271,-5-8 0,5 5 84,-3-3 26,3-2 19,-11 10 1,9-9-36,-5 5 1,4-3 158,-5 4 1,1-2-48,-5 2 1,4 3-46,1-4 1,5 0 13,-1 1 1,2-5-18,3 5 1,-1-5 50,0 5 0,1-6 247,-1 1-281,0 4 298,0-7 0,1 7-298,-1-4 1,0-1 35,1 6 1,3-6-17,1 1 0,1-2-45,-1-2 0,-2 0-110,6 0 0,-4 0 184,4 0 1,-4 0-2,4 0 0,-5 0-64,5 0 0,-1-5 47,1 1 1,3-2 20,-3 1 0,2 4-53,-2-3 1,3-2 5,-3 1 1,3-4 25,2 5 1,-1-6-17,1 1 1,-1 2-156,1-2 235,-1 6 1,1-8-43,-1 7 0,1-2 8,-1 2 1,1 2-37,-1-2 1,1 2 26,-1 2-57,1-5 0,-1 3-104,1-2 1,-1 2 82,1 2 1,4 2-140,0 2 1,0-2 134,-5 2 1,2 2-81,3-2 86,-3 7 1,6-4-22,-3 6 12,-3 0 1,10 2 5,-2 3-7,-4-4 8,6 11 0,-4-4 5,6 6 1,1-1 25,3 1-596,-2 5 331,9-4 1,-8 4-3,5-5 1,1 4 43,4 0 1,0-1 55,0-3 1,0-1 47,0 1 1,0-1 245,0 1 1,4-2-137,1-3 1,4 1 188,-5-5 0,6 1-171,-1-1 0,9-5-15,4 0 0,3-1 220,1-7 118,7-1-337,-5-4 1,10 0-55,-3 0 70,4 0 23,0-6 0,5-1-3,1-7 0,5-5 11,-2-3-1095,-2-3 1044,-1-1 0,-5-1 63,0 1 0,-2-5 104,-3 0 0,-2-4-130,-7 4 0,-4 0 54,0 4 1,-10 1 378,1-1-403,-2 1 1,-4 0-37,-3-1 0,-4 5 65,-4 0 1,-5 0 56,-8-5-77,-4 7 1,-11-4 64,-4 7-467,-2-1 206,-14 11 1,4 1 54,-9 6 1,2 0-75,2 0 0,2 0 128,2 0 0,9 6 2,9 2-5,4 10 0,0-2 0,3 6 0,7 2 0,5 1 0</inkml:trace>
  <inkml:trace contextRef="#ctx0" brushRef="#br0">12646 8740 8462,'-6'-13'0,"3"-1"0,-4 1-1110,1 0 979,-4 0 1,8-1 287,-2 1 1,-2 0 123,2 0-35,-1-1 98,-1 1 0,3 1 68,-5 4-274,5 2 0,-9 1-101,3 1-43,3-1 0,-6 1 176,4 0 1,-4-1 9,-1 5 1,-2 0-485,-3 0 1,2 6 184,-6 3 1,4 4 0,-4 3-28,-1 2 0,2 5 128,-1 0 0,0 7-76,-5 6 1,1 2 200,-1 2-118,1-1 1,4 3 203,0 2-195,6-3 0,-3 8 7,5-10 0,7 8 22,3-7 1,2 1 97,2-5-227,0 2 133,6-4 1,1 0-66,7-4 55,5 4-16,1-6 1,8 0 4,3-6 1,3-6-45,6 2 380,5-9-332,2-3 0,11-8 59,-1-2 0,2-5-228,-2-9 0,-1 1 210,6-10 0,-6 4 15,1-8 1,-4-1 259,-4 1-257,2 0-14,-15-2 0,5 5-55,-15-3 53,4 4 0,-20-4 9,3 0 0,-4-5 30,0 6 14,-3-7 0,-12 7 22,-3-5 0,-10 4-52,-7-4 1,-4 5 2,-10-1 0,-1 5-5,-7 4 0,-4-2-79,4 7 0,-2 1-670,1 7 701,3-3 0,8 10-681,3-2 446,8 3 1,4 2-109,5 3 0,5 4 313,4 5 0,0 6 0,-4 2 0</inkml:trace>
  <inkml:trace contextRef="#ctx0" brushRef="#br1">12858 9177 12804,'-7'-6'-1152,"1"4"1087,6-3-184,0 5 880,0-6-1039,0 4 0,6-4 390,3 6 0,4 0 144,4 0 0,0 0-78,5 0 0,0-4 141,4-1 1,2 0 13,3 0 71,-3 4 1,10-7 124,-2 4 0,2 2-62,2-2 1,4 1-297,0-1 0,6 2 95,-2-2 0,3 2-18,-3 2 0,4-1-305,-4-4-671,4 4 734,1-5 0,0 6-174,0 0 3,5 0 256,-3 0 1,4-1-5,-6-4 1,1 4 35,3-4 1,-1 2 204,6-1 0,-6 2-292,1-2 415,4 3-330,-1 1 1,6 0 34,1 0 0,-6 0-31,1 0-305,0 0 174,4 0 0,0 0 62,1 0 1,-3 0-16,-2 0 0,7 0 14,-3 0 0,4 4-36,-4 0 1,0 1-51,0-5 133,0 6 0,5-5-15,0 4 1,-2-2-20,-7 1 25,2-3 0,-3 10 3,5-7 1,5 1 41,-1-5 1,-1 4 8,-7 0 0,7 2 14,-3-1 1,8-4-5,-3 4 0,-34-4 1,1 1-24,32 2 0,5-3-4,-4 4 0,-33-2 0,-1 0-156,34 1-388,-33 1 0,0 0 535,30-3 0,-30 3 0,0 2-308,33 1 267,0-2 16,1 6 1,-3-6 4,-32-2 0,1 1 0,31 5-325,2-5 0,1 3 263,-2-3 1,1 4 50,-5-5 0,5 5-16,-1-5 1,0 5-24,-9-4 1,4 3-56,-3-3 104,3 5-16,1-8 1,-4 8 106,0-6 1,-5 5 67,5-4 0,-2 5-55,2-1 0,3-3-32,-4-2 0,6 2-98,3-2 0,-2 1 6,2-5 1,-2 0-446,-2 0-762,1 0 1016,-1 0 1,0 0 59,0 0 0,-1 0 194,-3 0 601,-3 0-376,-1 0 0,1 0-85,3 0 1,-2-5 226,-2 1 1,-2-1-291,6 5 0,-5 0 46,5 0 1,-2 0-329,2 0 0,3-4 107,-4 0 1,4-2-176,1 1 1,-1 2 78,-3-5 0,3 3 100,-4-4 0,0 5 25,0-5 1,0 5 255,1-5 1,-2 4-160,-3-3 0,-1 5 204,6-2 0,-9 4-210,4 1 0,-5 0 105,5 0-405,-2 0 159,4 0 0,-8 0 68,6 0 1,-5 1 314,5 4 0,-2-2-367,-2 5 0,-5-3-4,1 4 0,-2-2 118,1 2 0,4 1 54,-3-5 0,2 3-77,2-3 1,0 4 38,0-5 1,0 6-18,0-1 1,0-2 24,0 2 220,0 0-119,0-2 0,-2 5-100,-2-3 0,2 3 0,-2 1 0,2 0-4,2 1 0,-4-1-3,-1 0 1,-1 0-202,2 1 1,1 0 98,-6 4 0,-1-3 399,-8 2 0,2 2-348,-6-1 1,0 4 102,-5-4 1,1 5-50,-1-1 0,-1 3 267,-3 2 0,2 4-369,-6 0 1,4 1 139,-5-1 0,1-3-78,-5 3 1,0-2-36,1 2 1,-6-3-14,1 3 1,-4-3 43,4-2 0,-7 1-5,3-1 0,-4 1-24,-1-1 0,-6 5 7,-2 0 1,-4 0 240,-1-4 1,-2-1-17,-3 1 0,-2-1-149,-7 1 0,4-1-10,-4 0 0,2-1 21,-10-2 1,4-3-93,-4-2 1,-2-5-23,-7 0 1,1 1 45,-6-6 0,-1-2-5,-7-1 0,3-5-130,-4-5 0,1-2 162,4-6 1,-3-2 329,7-3 1,-1 2-143,2-6 1,2-2-169,6-6 1,1 5 1,-1-6 1,6 4 70,3-8 0,3 5 136,2 0 158,5 2-170,2 1 1,6 1-188,0-1 0,1 1 8,3-1 0,3 1 48,6-1 1,0 1-172,0-1 1,3 5-676,6 0 0,6 4 493,11-4 0,8 2-94,6-2 0,2 1 44,11 3 1,-6 4 23,11-4 0,-7 8 55,7 1 0,-8 6 37,-2-1 0,-9-2-681,0 1 1,-6 1 856,2 4 0,-1 4 0,1 1 0,-4-2 0,-3-2 0</inkml:trace>
  <inkml:trace contextRef="#ctx0" brushRef="#br0">23518 8727 8482,'-7'-14'-378,"-5"7"0,10-5 151,-2 3 1,1 2 522,-1-2-172,2 0 0,-10-2 0,4 2-51,-4 4 0,-1-1 0,-1 2-199,1 1-19,-6 2 0,4 1 188,-2 0 196,-4 0-216,6 5 0,-8-2 9,5 6 0,-6 5-8,2 3 1,-1 11 71,1-1 288,-3 2-343,10 3 0,-8 2 125,5 6 0,0 4-23,5 0-74,6 0 1,1 1 47,6-1 1,0-5-93,0-3 0,7-2-173,6 1 1,6 2 256,8-6 1,2-5-15,7-4 1,-1-6-59,9 2 0,2-5 56,-2-4 0,6 1 117,-2-5 1,4-2-1072,1-8 912,0-2 24,6-6 1,-9-2 26,3-3 0,-9 2 14,0-6 1,-6 0 53,-7-5 166,0 1-143,-16 0 0,4-2-280,-6-3 221,-5-3-50,-3 0 1,-8-9 43,-5 4 0,-3 0 70,-11 4-382,0 0 765,2 1 1,-7 1-392,1 7-585,-7 5 277,-1-4 1,1 11-71,2-4 0,-3 9 60,-6 5-545,6-4-1357,-10 7 981,15-5 465,-10 12 584,7-5 0,0 5 0,-4-3 0,6 3 0,2 3 0,1 0 0</inkml:trace>
  <inkml:trace contextRef="#ctx0" brushRef="#br0">22935 9018 8564,'0'-7'-633,"0"1"724,0 6 0,-1 0 1,-2-2-172,-2-2 153,-5 2 1,7-4 0,-6 6 29,-1 0 1,-3 0 0,-5 0 22,-4 0 0,2 0-23,-3 0 1,1-4 77,-4 0 39,-1-1 1,-1 4-80,-2-4 0,-6 4 208,-8-4-237,3 4 0,-12-4 39,0 1 1,-6-2-1292,-7 2 1126,0 2 1,-6-4 256,-3 6-173,33 0 0,0 0-985,-1 0 0,-1 0 864,-2 0 1,-1 0 0,-2 0 0,0 0 82,-2 0 0,0 0 0,1 2 0,0 1-224,-1-1 1,1 0 0,1 3-1,0-1 72,-1-2 0,-1 0 30,0 3 0,0 1 32,-1-3 1,-2 1 0,1 2 0,-1 0-61,-1-2 1,0 1-145,1 1 0,0 0 0,-2-3 0,-1-1 252,2 2 1,0 1 0,0 1 0,1 0-1,-4-1 1,1-1-1,2-1 1,1 1 160,-1 1 1,0-1-74,1-3 0,0 1 0,-1 3 1,0 2-71,0-2 0,0-1 36,-6-2 0,0 1-36,6 3 0,1 0 0,-7-2 0,0 0 10,5 2 1,1 1 0,-2-2-1,-1-1 27,3 0 0,0 0 0,0 1 0,0-1-169,2 3 1,0 0 60,0-1 0,0 1 1,0-1-1,0 1 27,0 0 0,0-1 0,0 0 0,0 0-161,0-2 0,0 1 130,0 4 0,0 0 0,0-7 0,-1 0 27,-2 4 0,1 1 0,4-2 0,-1 0-74,-1 2 1,0 0 106,2 0 1,-1-1-32,0-2 0,-1-1 1,0 3-1,0 0-48,0-1 1,0-1 213,-1-1 0,2 0-69,5 3 1,0 0 0,-6-3 0,0-1-82,4 3 0,1-1 1,-5 2-1,1 0 188,3-1 1,1-1 0,0 1 0,0 0-19,4-1 0,0 1 0,-3 1 0,0 0-39,3-2 1,0 1-284,-4 0 0,1 1 103,4 1 0,0 0 1,-1-3-1,1 0 87,1 1 1,0-1 0,-1 0-1,-1 1 29,0 2 1,0-1-1,0 1 1,1-2-150,-1 0 1,0-1-6,2-1 1,1 0 80,1 0 0,1 0 1,0-2-1,0 1 135,1 2 0,1 0-125,-2-2 1,0-1-8,-35 11 0,35-10 1,0-1 0,2 4 1,-1-1-1,-34-1 28,2 1 252,2 4-107,2-7 0,-1 9-136,1-5 1,0 4 268,0-5 1,4 2-255,0-2 1,11-1 177,-2 6 1,3-6-372,-3 2-11,0-4 163,6 5 0,-5-5 1,4 4-14,-4-4 14,-1-1 1,5 5-14,-1-1 0,5 0-12,-5-4-36,7 0 64,-10 0 1,5 0-21,-6 0 0,0 5-5,0-1 0,0 1 11,0-5 1,0 0-19,0 0 926,-5 0-899,3 0 0,-4 0-15,6 0 174,-6 0-151,5 0 1,-5-2 7,6-2 1,5 2 355,-1-2 0,6 2-260,-1 2 1,2 0-2,-3 0 1,3 0-228,-7 0 373,7 0 0,-4 0-217,6 0 0,-4 5 7,0-1-69,-6 7 0,9-4-114,-3 6 0,7 0 241,1 1 0,7-1-116,-2 0 0,-1 5 539,1-1 0,4 6-543,5-6 0,2 8 132,-2 2-117,-3-1 35,10 7 1,-7-1 86,9 3-112,-4-2 2,16 5 1,-9-4 7,5 5 1,7 6 12,7-1 1,4 0 6,4-4 1,4-2-89,6-3 1,5 2-164,3-6 1,3 0 203,2-5 1,1-1-52,4-3-1268,2 3 1414,6-16-124,5 9 119,3-17 1,4 5 208,-4-6 0,8-1-508,-2-4 1,2-2 240,-3-6 0,-6-1 274,-2 1 75,2-6-283,-11 4 1,7-10-329,-12 3 329,0-3-9,-10 5 0,2-10 7,-5 4 1,-1-8-30,-8 3 452,3-6-295,-10 9 0,2-14-9,-8 2-157,3-3 35,-11 9 0,5-4 44,-6 3 0,-6-2 481,-3 2 1,-4-2-653,-4 6 37,-4 0 1,-7 5 116,-3-1-234,-9 7 321,-7 0 1,-9 13-144,-5 3-1560,-1 2 1495,20 4 0,0 2 21,2 5 0,-1 1 0,-4 0 0,-1 2 0,0 4 0,1 2 0,-2 0 0,1 1 0,-2 1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13547 21320 8206,'19'-27'0,"1"-1"0,7-3 0,-1 3 0,-4 1-272,1 4 1,-3 3-341,2-2 1,-1 3 399,-4 5 1,-6 1 201,2 0 0,-7-2 4,3-2 1,-6 2-1,1-3 0,-2-2 508,-2-2 1,-6 1-212,-3-1 1,-9 1-19,-4-1 0,-4-3-98,-5 3 1,-3 3 3,-6 1 0,-1 4-32,-3 0 1,-5 7-124,-8 3 0,-3 4-263,-7 4 1,-5 9 241,35-3 0,-1 2 0,1 1 0,1 1 42,-2 1 0,1 1 0,-3 3 0,0 1-18,-2 4 1,0 1 0,-2 0 0,0 1 12,2 0 0,0 1 0,0 2 0,2 1-2,2 1 1,1 0-1,-3 4 1,2 2-342,0 2 1,1 2-1,0-1 1,2 2 349,-1 4 1,1 1-1,3-4 1,2 1-1,1 4 1,1 1 0,1-1 0,1 1-55,1 3 0,1 2 0,1 1 0,2 0-93,3 0 1,1 0 0,0 2 0,1 0 62,3 0 1,0 0 0,0 1 0,1-1 16,0 5 0,2 0 1,0-2-1,2 0 17,3 0 1,1 0-1,1 1 1,0 1 32,3 0 1,0 0 0,3-1 0,2 0 72,1-3 1,1-1 0,2 0 0,1 0-82,3-4 1,1 0-1,2 6 1,2 0 4,1-3 0,1-2 1,3 1-1,1-2-3,4-4 0,2-1 1,0-1-1,2 0 20,2 0 1,2-1 0,2-1 0,2 0 27,1-3 0,2-1 0,2 1 0,1-1-30,0-5 1,1-1-1,-1 0 1,1-1 74,0-3 1,3-1 0,4 3 0,1-2-78,-1-2 1,2-1 0,4 1 0,1-2-1,-2-2 1,1-1 0,2-1-1,1-2 53,3-3 1,0-1 0,2 0 0,1-2-291,-1-1 1,1-1-1,2-2 1,1 0 287,-2 1 0,1-2 0,-1-4 0,0 0-26,0 1 1,1-1 0,-3-3 0,-1-2 28,2 2 0,-1-1 0,-1-4 0,0-2-14,-1-2 0,0-1 0,0-2 0,-1-3-27,-1-2 0,0-3 0,2 0 1,-1-1-22,0-3 0,-2-2 1,-2 0-1,-1-1-253,0-2 0,-1-1 0,-4 0 1,-2 1 270,-2 0 1,-1-1 0,0-2 0,-3-1 6,-4 0 0,-2-2 0,-1-2 0,-2-2-203,-2-1 1,-1-2-1,-4 1 1,-2 0 25,-2 1 1,-1-1 0,-2-5 0,-2-2 142,-4 1 0,-1-1 0,-3-1 0,-3-2-33,-3 2 1,-3 0 0,0-1 0,-2-1-20,-2 0 0,-2-1 1,-5-1-1,-2 0 31,-2-3 1,-2 0-1,-3-2 1,-2 0 62,-4 0 0,-2 0 0,-1-3 0,-1 1-79,-3 1 1,-1 1 0,-3-3 0,-1 0-56,-2 0 1,-1 1 0,-2 1-1,-2 1 72,1-1 1,-1 1 0,-2 0 0,-3 0-29,-3 1 1,-1 2 0,2 0-1,-2 1 127,-1 4 0,-1 1 0,-2 0 0,-2 0-84,-1-1 1,-2 1 0,17 16 0,0 1 0,-1 1 5,0 0 0,-1 0 0,0 0 0,1 1 0,0 0 1,0 0-14,-1 1 0,1-1 0,-1 1 1,-2-1-1,1 1 0,-1 1 19,-2 0 1,-1 0-1,1 0 1,2 0-1,0 1 1,0-1-24,0 1 1,-1 1 0,0 0 0,1 0-1,-1 1 1,0 0-57,-2 0 0,-1 0 1,1 0-1,1 2 1,0 0-1,-1 1-131,-22-6 1,-1 2-1,0 2 1,0 2-136,21 8 0,0 0 1,-1 2-1,2 1 0,-1 1 1,-1 2 181,-1-1 1,-1 2-1,-1 0 1,1 2-1,-1 0 1,0 2-470,-3 1 1,-1 2-1,0 2 602,-3 2 0,0 2 0,0 1 0,0 2 0,1 2 0,0 1 0,-4 2 0</inkml:trace>
  <inkml:trace contextRef="#ctx0" brushRef="#br0">16897 23823 8221,'-7'-14'0,"2"1"499,4 0 1,7 5-127,-5-3 62,5 9-406,-6-4-1,6 0 345,-5 5 156,5-5-348,-6 6 1,0 6-1,0 3 82,0 3 1,0 1-121,0 0-104,0 6 0,0-3 0,0 5 142,0-2 1,-4 3 54,-1-4 0,-1 1-28,2-1 0,3-4 104,-4 4-134,-2-3 0,4-2 165,-6 0-156,6-5 0,-3-1-796,6-3 481,0-2 1,0 2-58,0-8 1,0-4 62,0-5 1,0 0 99,0 0 0,6-2-201,3-3 0,1-1-185,-1-3 0,7-1 194,-3 5 1,4-4 118,-4 4 1,0 1-45,0 3 0,-1 1 111,-3 0 0,3 0 483,-3-1 0,2 3-18,3 2-339,-1-3 1,0 10-36,0-2 0,-4 3 129,0 1-17,0 0 1,4 5-32,0 4 0,-4 7 57,0 2 0,0 1-84,4-1 0,-4-3-25,0 2 1,-5 2 98,5-1 0,-6 1 10,1-1 1,-2-3-106,-2 2 1,0-2-39,0-2 1,0 0 64,0 1 1,0-1-3,0 0 0,0 0-3562,0 1 1855,-6-1 1586,4 0 0,-4-6 0,6-1 0</inkml:trace>
  <inkml:trace contextRef="#ctx0" brushRef="#br0">17453 24140 8174,'0'-7'-306,"2"-3"0,1 4 265,1-2 41,0 6 0,1-6 1834,-1 4-512,1 2-915,0-4 1,-2 6-177,6 0 0,-4-1 28,3-4 1,-3 4-16,4-3 0,0 2-245,4 2 1,-4 0-67,-1 0 1,0 2 21,1 2 1,1-1 50,-6 6 0,5 0 37,-4 4 1,3 0-124,-3 0 1,-1 1-179,-4-1 1,-1 2 253,-4 2 0,-2-2 50,-6 3 0,0 1-37,-1-2 1,0 1-6,-4-5 0,3 0 71,-2 1 1,2-5 148,2-1 0,4-3-313,0 4 219,6-6 23,-3 2-303,6-5 1,2 0-317,2 0 1,3 0 275,7 0 1,0-4 142,4 0 1,-3-1-49,2 5 0,-1 0 75,2 0 1,-3 0 221,3 0 0,-5 2-173,-4 2 0,1-1-10,-6 6 0,2 0 17,-1 4 1,-4 0 24,3 0 0,-6 1 3,-3-1 1,-5 5 134,1-1 0,-4 1 98,-5-5 0,3 0 364,-2 1 0,-2-6-334,1 1 1,-1-6-228,1 2 1,3-4-348,-2-1 0,2 0 45,2 0 1,4-1-181,0-4 1,2-2 248,-2-6 0,3-2 133,6-3 0,6-2 0,1-7 0</inkml:trace>
  <inkml:trace contextRef="#ctx0" brushRef="#br0">17903 23955 8297,'-7'-7'2096,"1"-5"-1793,12 4 0,-5 0 241,4-1-288,2 6 1,1-7 587,5 5-295,-6 1-322,5 4 0,-5 0-51,7 0 1,-1 0 95,0 0 1,0 0-1,0 0 0,1 0-494,-1 0 1,0 0-664,0 0 1,1 0 235,-1 0 0,2 0-1302,2 0 1951,-8 6 0,9-5 0,-11 5 0</inkml:trace>
  <inkml:trace contextRef="#ctx0" brushRef="#br0">17890 24087 8262,'-7'0'1500,"1"0"-624,6 0 34,0 0-375,6 0-282,-5 0-76,11 0 145,1 0 0,2 0 260,3 0 0,1 0-609,-2 0 0,5 2 1,-4 1 234,-2 1 0,3 2 44,-1-1 1,0-4-1567,-5 3 0,0 2 1314,0-1 0,1 5 0,-1-3 0</inkml:trace>
  <inkml:trace contextRef="#ctx0" brushRef="#br0">18552 23756 8204,'0'-7'1548,"0"0"-716,0 2-393,0 4-161,0-5 80,0 6 0,-1 0 247,-4 0 0,4 1 1,-5 2-384,0 2 0,3 9-34,-6 0 0,6 2 74,-1-3 1,-2 2-180,2 2 1,-1-2-211,5 3 1,0-3 4,0-2-254,0 0 119,0 0 232,0-5 502,0-3-244,0-5-35,6 0-119,1-5 1,7-1 32,-1-3 1,-4 3-19,0 6 1,-1-4 7,6-1 1,-1 1 102,0 4-491,0 0 179,7 0 0,-6 1 58,4 4 1,-3-4 25,-2 4 0,0 0-84,0 0 0,1-1-125,-1-4 1,-4 5-238,-1-1 1,0 2 266,1-2 0,-2-2 113,-3 2 0,-1-2-903,6-2 992,-6 0 0,9 0 0,-5 0 0</inkml:trace>
  <inkml:trace contextRef="#ctx0" brushRef="#br0">18844 23571 8229,'0'-7'0,"0"1"0,0 17 218,0-2 1,-2 18 0,-2-1 1930,-5 8 0,1 4-730,0 2-1036,-1 0 0,0 4 124,0 0 0,5 0 131,-5-4 0,6 0-903,-1-1 0,-2 1-822,1 0 0,1-5 1087,4 0 0,0 1 0,0 4 0</inkml:trace>
  <inkml:trace contextRef="#ctx0" brushRef="#br0">18539 17029 8561,'0'-22'0,"0"2"-151,0 1 0,0-4 223,0 6 0,-2-5 274,-2 4 0,1-1-192,-6 1 1,-4 2 32,-5-6-157,-5 6 1,1-3-585,-9 5 0,1 0 279,-5-4 0,1 3 339,-1-2 0,-5 2-37,1 2 1,-1 1-91,-4 3 0,-2-1 234,2 5 1,-6-3 519,1 3 1,2 1-325,-1 4 1,-1 6 79,-4 3 1,2 4-253,2 4 1,-5 4-37,5 6 0,-4 3-478,9 1 0,-6 12 115,1 1 1,2 2-26,-1 2 1,5 1 173,-1 4 1,4 6-366,5 2 0,1 6 362,18-32 0,1 0 0,3 1 0,1 0 25,-3 2 0,1-1 0,4 3 1,1 0 87,-2 0 0,2-1 0,1 1 0,1 0-66,1 2 0,1 0 0,0 0 0,2 1 3,2-1 0,0 0 0,0 3 0,0 0 42,-1-1 0,2 0 0,2-1 0,1 1 64,2 0 0,2 0 1,-2-1-1,2 1-40,3 0 0,0 0 0,0 4 0,0 0 0,2-2 0,1 0 1,0 0-1,0 0-27,1-2 1,1 0 0,-2-2 0,1 0 0,2 2 1,1 0 0,0 0 0,1-1 83,3 1 0,0 0 0,1-1 0,1-1-39,2-1 1,1-2 0,0-1-1,1 0-64,0 2 1,1 0-1,0-4 1,1 0-201,1 4 1,0-1 0,2-3 0,0-1 245,0 1 1,0-1-1,1-5 1,0-1-76,3 0 1,1-1 0,-1-4 0,1-1-121,1 4 0,2-1 0,-1-4 0,0-1 88,2-1 0,0-1 0,0-1 0,0-2 16,4-2 1,1-1 0,-2-2 0,0-2 15,3 1 1,1-2 0,0-1 0,0-1 20,0-1 0,-1-1 0,2-1 1,-1-2 36,0-2 0,-1-2 1,-1-1-1,0-1-21,2-3 1,-1-1 0,2-3 0,0-1 8,1-2 0,0-1 1,0-5-1,-1-1-16,4 0 1,-2 0 0,-3-3 0,0-2-264,2-1 1,-1-1 0,-4 1 0,-1-1 170,0-4 1,-1-1 0,-3 3 0,-2-2 65,2-4 1,-2-1 0,-2 0 0,-2-1 97,-3-2 1,-2-2 0,0 2-1,-1 0-55,-2-3 0,-1 0 1,-3 0-1,-1-1-168,-1-1 1,-2 0 0,-1-1 0,-2 1 233,-2 0 0,-2-1 0,-1-1 0,-1-1 144,-1 1 0,0-1 1,-4 0-1,-2-1-170,0 2 0,-1-1 0,-2 2 1,-2 0-136,-2-1 1,0-1 0,-1 0 0,-1-1 120,-4 2 1,-2-1-1,-1 0 1,-2 0 26,-1 0 0,-3 1 0,-2 0 0,-2 1-384,-1-1 0,-1-1 0,-1 3 0,-1 0 167,-1 1 1,-1 1 0,-1 1 0,0 1 131,-3 2 0,-1 1 0,1-1 0,0 2-47,0 0 1,0 1 0,-3 0 0,0 1-2,-1 3 0,-1 0 0,-1 3 1,0 0 200,-1 1 1,0 1 0,1 0-1,-1 1 259,0 0 0,0 1 0,1 2 1,-1 1-245,1 0 1,-2 2 0,0 2 0,-1 1-73,0 0 1,0 1 0,-3 2 0,0 2 32,1-1 0,0 1 0,1 3 0,0 1-306,2 4 1,-1 1 0,-3-1 0,0 0-796,1 2 0,-1 2 0,-2 1 0,0 3 350,3 2-1,0 3 1,-2 1 0,1 1 623,-2 3 0,1 0 0,-1 2 0,0 0 0,0 2 0,0 1 0,0 3 0,1 2 0,1 2 0</inkml:trace>
  <inkml:trace contextRef="#ctx0" brushRef="#br0">20591 19545 8559,'0'-13'-8,"0"6"1,6 1-87,-4 0 0,5 4 218,-2-2 1,-4 8 382,3 5-359,4 3 0,-7 3 0,4 2-6,-4 6 1,-1 2 87,0 1 0,0 1 212,0-1 1,-1 0-158,-4 1 0,4-2-94,-4-3 1,4 2 41,1-7 1,-2-1 236,-2-7-381,3 3 272,-5-10 29,6 3-264,0-5 0,0-7 126,0-6-120,0 0 0,1-12 197,4 2-1277,-4-2 684,11-7 0,-5 4-520,6-3 452,1-3 175,-1 6 1,2-4 13,2 6 1,-2 4-46,3-1 0,1 3-11,-2-2 0,1 3 206,-5 5 0,-1 6 452,-3-1 1,3 6-265,-3-2 1,-2 4-123,2 1 0,-5 0-66,5 0 1,-2 6 61,2 3 1,3 8-158,-3 5 0,-2 3 119,2 2 1,-5-1-26,5 1 1,-4-1 74,3 1 1,-5 4 170,2 0 1,1-2-267,-2-7 0,5 3 38,-5-3 0,5-3 145,-4-1-391,5 3 0,-7-7-2167,6 4 1514,-6-3 875,2-2 0,1-6 0,2-1 0</inkml:trace>
  <inkml:trace contextRef="#ctx0" brushRef="#br0">21360 19956 8361,'0'-13'0,"0"-1"0,0 6 0,0-1 0,0 0 0,0 0 852,0 0-43,0 6-37,0-3-258,0 6 1,0 2-276,0 2 1,0 4 15,0 5 1,-5 0 23,1 0 0,-1 1-86,5-1 0,0 0-145,0 0 0,-1-1-14,-4-3 0,4 3-309,-4-3 0,4-2 196,1 2 163,0-6 0,1 7-307,4-6 201,-4 1 80,11-5 0,-4 0-186,5 0 187,0 0-11,0 0 1,0 0 15,1 0 0,-1-5-150,0 1 0,0 0-255,1 4 1,-1 0 33,0 0 1,-4 0-830,0 0 502,0 0 187,4 5 447,-6-3 0,5 4 0,-5-6 0</inkml:trace>
  <inkml:trace contextRef="#ctx0" brushRef="#br0">21571 19810 8325,'6'-7'899,"-4"1"-482,4 6 1,-6 1-7,0 4 1,-2 4-133,-2 8 1,-2 5 271,-3 9 0,-1-1 133,5 5 1,-1 0-246,2 5 0,3-2-132,-4-2 0,4 2-12,1-3 1,0-1-769,0 1 1,0-5-1001,0 1 0,4-3 1473,0-2 0,1 1 0,-5-1 0</inkml:trace>
  <inkml:trace contextRef="#ctx0" brushRef="#br0">22022 19757 10095,'0'-7'594,"5"-5"0,4 9-322,9-6 1,-2 5 280,6-5 0,0 2-183,5-2 0,-1 3-338,1 6 1,-2-4 223,-3-1 1,1 1 32,-5 4 0,6 0-806,-2 0 0,-3 4-1116,-2 1 1,3 0 920,-3 0 1,-4-2 711,-4 6 0,0-1 0,4 6 0</inkml:trace>
  <inkml:trace contextRef="#ctx0" brushRef="#br0">22101 19890 8321,'0'7'3076,"6"-1"-2813,1-6 1,8 0 0,3 0 119,4 0 0,3 0 5,1 0 116,7 0-390,-5 0 0,5 0 177,-2 0 0,-3 0-1001,3 0 0,-3 0 508,-1 0 1,-1 0 201,1 0 0,-1 6 0,1 1 0</inkml:trace>
  <inkml:trace contextRef="#ctx0" brushRef="#br0">23081 19400 8430,'-13'0'0,"5"0"598,-3 0-396,3 0 1,-5 0 83,0 0 1,-5 6-1,0 2 1,-5 4-72,1 1 1,1 7-91,-1 2 1,5-2 109,-6 2 1,7 2-120,-1 7 0,3-3 170,6 3 1,-3-3-138,7-2 1,-1 0-312,5 1 0,2-1 226,2 1 144,-2-1-94,15 1 1,-6-5 42,11 0 1,-5-4 8,6 4 1,3-6-300,5 2 1,1-5 87,-1-4 1,3 1-78,6-6 1,-2 1 129,-3-5 0,2 0 16,-6 0 0,1-2-116,-1-2 0,-7 1-100,2-6 0,-7 2 200,3-2 1,-7-3-5,-2 3 1,-1-2-5,-7-3 1,-1 1 72,-4 0 1,-6 0 212,-3-1 1,-4 3-120,-5 2 1,2-2 366,-6 7-425,0-6-22,-4 8 0,4-4 64,-1 6 1,3 0 84,-2 0-466,-3 6 197,10 2 0,-6 6-843,4 4 449,8 3 257,-9 5 1,12-4 68,-2 0 0,2 0-503,6 5 0,0-1 604,0 1 0,12-1 0,2 1 0</inkml:trace>
  <inkml:trace contextRef="#ctx0" brushRef="#br0">22300 11799 8278,'-21'0'0,"-4"-6"0,9 4 525,-6-2-356,6 2 1,-8 2 0,4 0 179,-6 0 1,1 6-483,-10 3 1,0 3-585,-5 1 0,0 6 474,1 3 1,-7 5 191,-2 4 0,0-2-122,0 7 0,5-1 174,-1 5 1,-2 7-32,2 6 1,-1 5-189,22-25 0,2 1 1,0 1-1,0 2 288,-1 0 1,0 1 0,1-1-1,1 1-60,0 1 0,0 1 0,3 0 0,0 1 14,1 3 0,2 0 0,2 3 0,1-1 211,2 0 0,1 1 1,1 0-1,1 0-83,1 4 0,1 0 1,0-3-1,2 1-15,1 1 0,2 1 1,2 2-1,1 0-54,2 2 1,1 0 0,5-1 0,1 0-295,4-1 0,2 0 0,1-2 0,1 1 214,3 3 1,1 0 0,-2-3 0,2-2-141,3-1 1,1-1 0,3 1 0,1 0 27,0 0 1,0 0 0,5-1-1,1 1 46,0-3 1,1 0-1,0-2 1,1-1 54,3 0 1,1-2 0,-1-1 0,1-1 49,3 0 0,1-3 1,-1-1-1,0-3 82,3-3 1,0-1 0,-1-1 0,0-1-18,0-1 0,1-1 1,4 0-1,1 0 89,-1-3 1,0-2-1,1 0 1,0-1-76,1-4 0,0-2 0,-1-1 0,0-1-25,-1-1 0,1-1 1,0-2-1,1-3-87,-2 0 0,0-1 0,-1-2 1,0 0 55,3-2 0,0-1 0,-4 0 1,-1-3-400,-1-1 1,-1-3 0,1-2 0,-1-3 264,1-1 1,-1-3-1,-1-2 1,-1-2 83,-3-1 0,-2-1 0,1-3 0,-2-1-106,-2-1 1,-1-2-1,-1-2 1,-2-3 35,0 1 0,-2-3 0,-2 0 0,-2-1 105,0-1 0,-2-2 0,-3-2 1,-2-1 101,0-2 0,-2-1 0,-3-3 1,-2-1-99,-2 1 0,-1-2 1,-2-1-1,-2-1 14,-1-4 0,-3 0 1,0 1-1,-2 1-13,0 0 1,-2 1 0,-3-4 0,-2 0-1,-1 1 1,-3 1 0,-1-3 0,-3 1-78,-2 2 1,-2-1-1,-3 1 1,-1 1 58,-1 0 0,-2 1 0,-4-2 0,-2 0-243,1 1 0,-1 1 1,-2 1-1,-1 1 300,-1-1 1,-1 1-1,-1 2 1,-2 0-77,0 2 1,-1 1-1,-3-2 1,-2 1 15,0 2 1,-2 1-1,0 0 1,-1 1 5,0 5 0,-1 1 0,-1-1 1,-1 3 8,1 5 1,-1 1 0,-4-3-1,-1 0 16,1 5 0,0 1 1,2 0-1,0 2-37,1 3 1,-1 2 0,1 3 0,0 1-170,-7-1 1,-1 1 0,1 5 0,-1 3-248,-1-1 0,-1 2 1,0 3-1,1 3 254,-1 1 0,1 2 0,-2 3 0,1 2 48,-2 1 1,0 3 0,0 3 0,-1 3-539,-1 2 1,0 3 0,2 3 0,1 2 623,3 1 0,1 3 0,-1 1 0,1 2 0,0 4 0,-1 1 0</inkml:trace>
  <inkml:trace contextRef="#ctx0" brushRef="#br0">24908 15083 8345,'5'-9'114,"-1"0"0,1 5 414,-5-5-7,0 6-197,6-3 0,-5 13 133,3 7-628,-2-1 202,-2 12 57,0-5 0,0 7 0,-2-1 270,-2 1 0,3-5 358,-4 0-473,4 0-82,1 5 1,-5-5-125,1 0 143,-1-12 0,5 8 190,0-9 128,0-4-24,0 1-932,0-6 385,0 0 1,0-6 27,0-2 1,0-6-36,0-3 0,5-4 141,-1-5 1,7-2-23,-3-3 1,0 1-1236,1-5 561,-1 6 34,11-4 390,-4 7 1,4-1-32,-5 1 129,-1 5 1,0-2-317,0 5 29,1 0 1299,-1 5-356,-6 6 215,5 1-639,-5 6 1,5 7-12,-3 6 0,1 2 178,-5 7 93,-1 0-268,2 5 1,-3-2 33,6-3 1,-5 7-20,5-2 0,-5-2 5,5-3 0,-4-4-8,3 4 1,0-5-914,1 5 202,2-6 1,-8 4-77,6-7-1815,-6 0 2479,3 0 0,0 6 0,1 2 0</inkml:trace>
  <inkml:trace contextRef="#ctx0" brushRef="#br0">25531 15308 8452,'13'0'0,"-6"0"0,-1-6 583,-6 5-174,0-5 174,6 6-648,-4 0 153,3 0 228,-5 0-406,0 0 290,0 6 11,0-5 10,-5 5-164,-3 0 1,-5-3 37,0 6 0,0-5 68,-1 5 1,5-5 89,1 5-319,-1-6 65,-4 3-103,-1 0 241,1-5-5,6 11-41,-5-11-314,10 11-538,-3-10 562,5 9 165,0-9 0,0 4 1,1-5-20,3 4 1,-1-4 28,6 4 181,0-4 0,4-1-189,1 0 1,-1 4 11,0 1 1,0-1 31,1-4 0,-1 0 16,0 0 1,0 2-81,0 2 1,1-1-37,-1 6 0,-6-5 19,-2 5-9,2 0 39,-5 4 1,8 0-25,-6 1 1004,1-7-274,-5 5-199,-6-5-136,-7 6-118,4-5 0,-13 2-28,8-5 1,-2 3 285,3-3-541,0-1 44,0-4 1,-1 0-339,1 0-446,6 0 378,-5 0 289,10-6 0,-5 5-139,3-4 281,2 4 0,-4-5 0,6-1 0</inkml:trace>
  <inkml:trace contextRef="#ctx0" brushRef="#br0">25504 15374 8781,'8'-7'817,"3"-1"-430,-2 4-129,-3 2-65,6-3 1,-3 5-86,8 0 0,-2-5 0,3 1-95,-4 1 7,6 1 1,-6 2 114,4 0 1,1 0 28,-1 0 0,-1 0-1055,-3 0 0,-1 0 891,0 0 0,0 0 0,1 0 0</inkml:trace>
  <inkml:trace contextRef="#ctx0" brushRef="#br0">26021 15149 8298,'0'-13'121,"0"5"0,1-2-121,4 6 357,-4-1 0,6 1 1468,-2-1-1322,2-5 0,6 7-252,1-6 0,-1 6-622,0-1 0,5 1 270,-1-1 0,3 2-834,-3-2 515,-2 2 271,4 2 0,0 0 61,3 0 1,-3 0-348,-1 0 0,1 0-1187,-1 0 1622,5 0 0,-8 6 0,4 2 0</inkml:trace>
  <inkml:trace contextRef="#ctx0" brushRef="#br0">26087 15268 8298,'-7'6'312,"7"-5"1,7 4 1064,6-10-1045,0 4-140,7-5 1,0 2 95,7-1 1,4-1-33,-1 2 1,0 3-282,-8-4 0,3 4-409,-3 1 1,2 0-1,-1 0-1176,-1 0 784,-6 0 826,9 0 0,-4-6 0,5-2 0</inkml:trace>
  <inkml:trace contextRef="#ctx0" brushRef="#br0">26868 14871 8313,'6'-13'33,"-4"-1"0,5 1 584,-3 0 0,-2 4-93,2 0-126,-2 6 161,4-3-301,-5 6 0,11 0-65,-11 6 1,11 2 149,-3 5-171,-3 0 0,1 6 0,-4 3 143,2 3-109,-1 2 1,-4-2 45,0-3 0,1 3 84,4-3-256,-4 3-384,5 2 267,-6-7 0,0-1-216,0-6 1,0 5-1228,0 0 1242,0-1 0,0-3-8,0-1 1,0-4-2491,0 0 2736,0-6 0,6 8 0,1-3 0</inkml:trace>
  <inkml:trace contextRef="#ctx0" brushRef="#br0">27054 14990 8313,'13'-13'0,"-4"0"0,0-1 0,1 1 389,7 0 1,0 1 1388,5 3-1149,-6-3-186,9 5-344,-10 0 1,10-4 174,-3 7 0,3-2 113,1 2-226,-5 2 0,2-4 0,-5 6 1,-2 0 179,-1 0 1,-6 6-536,0 3 0,-6 7 190,1 2 1,-3 1 141,-1-1 0,-7 2-781,-6 7 466,0-7 1,-10 5 0,7-3 277,0 4 39,4-6 1,-7 4-149,6-7 0,1 1 33,3-5 0,3 0 489,6 1-269,0-1 1,0 0-58,0 0 1,8-1-87,5-3 1,6-2 50,8-2 0,4-4 70,-1 4 185,7-4-934,-3-1 618,6 0 0,0-6-1126,-1-3 741,-5 4 0,3-6 126,-6 7 0,0-5 181,-5 5-14,-5-1 0,4 1 0,-3-1 0,3 1 0</inkml:trace>
  <inkml:trace contextRef="#ctx0" brushRef="#br0">23333 15692 10040,'1'-7'778,"3"2"-780,-2 4 1,4 7 196,-6 2 0,0 4 67,0 1 1,0 7-46,0 2 0,0 3-13,0 1 1,0 1-70,0-1 0,-2 2-139,-2 3 37,2-3-89,-9 4 1,3-5 112,-5-1 1,0 1 188,0-1-191,-7 1 48,0-1 1,-7-4-82,1 0-80,-1-6 0,-3 8 102,-1-6 125,-6-1-116,9-9 0,-9 3 22,6-2 1,-4-3 9,4-1 0,0 0-155,5 0 44,5-1 0,-3-4 53,7 0 0,-2 0-17,1 0 0,5 2 41,0 2 0,-1-2-136,5 2 1,2-2-446,-2-2 145,6 0 1,-4 0-971,3 0 794,2 0 158,-4 0 403,6 0 0,0 5 0,0 3 0</inkml:trace>
  <inkml:trace contextRef="#ctx0" brushRef="#br0">22790 16142 7830,'-6'-7'1148,"-2"1"0,-5 6-834,0 0-157,0 6 1,-2 3 209,-3 8-158,4-2 3,-11 4 1,10-1 212,-3-1-231,-2 7 0,5-9-11,-3 2 1,-1 2-1,1-1 79,2-2 0,6-1 105,1-2-609,6-5 1,-4 2 191,2-6-136,4 7 170,-5-4 1,8 5 84,2-3 1,-1 1-51,6-6 1,0 5 192,4-4-182,6-1 1,-4 0 43,2 1 0,2-1 97,-1-4 0,1 2-84,-1 2 0,-3-2 22,2 2 1,-1-3-757,2-1 1,-3 0 646,2 0 0,4-5 0,0-3 0</inkml:trace>
  <inkml:trace contextRef="#ctx0" brushRef="#br0">23319 15732 7916,'0'-9'123,"0"0"0,0 5 231,0-5 246,-6 6-163,5-9-2,-5 11 0,0-5-89,-3 6 1,-2 6-102,-3 2 1,1 9 82,0 0-310,0 7 1,-1-8 266,1 6-389,0-6 157,0 9 15,-1-10 0,1 4 116,0-6 1,0-1 66,-1-3-538,7 3 123,-5-11-55,11 5 0,-5-7-191,6-4 1,6-4 232,3-8 0,4 0 123,5-5 0,-4 2-979,4-2 0,1-3 421,-1 3 0,-1 1 411,-3-1 1,-1 6 16,0-2 1,0 0-36,1 5 1,-7-3 154,-3 7 0,2 2-251,-1-2 1524,-1 6-812,-4-3 1,2 6-111,2 0 1,-3 2 378,4 2 0,1 3 662,-2 7 0,6 3-716,-1 1 0,0 4-161,4-4 1,-1-1-160,10-3 0,-4 0-74,4 4 0,0-8-583,4 4 1,-3-6 277,-1 1 0,-6-1-1237,1-4 0,-2-3 1324,-2 4 0,1 2 0,-1 1 0</inkml:trace>
  <inkml:trace contextRef="#ctx0" brushRef="#br0">18764 20525 7783,'7'6'611,"-2"3"0,-4 3-203,-1 1 1,0 6-137,0 3 0,-6 3 0,-2 2 155,-4-1-277,-1 7 1,2-6 0,0 4 142,-4-3 0,-6 0 34,4 3 1,-8-3-123,-2 3 0,1-3 25,-5-2 1,1 1-26,-1-1 0,-3 1 0,-5-1 0,-1 1 25,0-1 1,5-4-26,0 1 0,-1-1 0,-3 4 0,5-7 25,3-6 1,-1 1-26,1-5 0,-6-2-920,2 2 1,1-6 1275,-2 1-630,7-2 42,-9-8 0,10 3 1,-3-6 1,3 4-109,1-3 0,5 5-45,0-2 1,6 2-169,-2-1-234,4 2 484,0-3 0,6 5-347,-1 0-1964,6 0 1273,-3 5 465,6-3 670,0 4 0,6 0 0,1 1 0</inkml:trace>
  <inkml:trace contextRef="#ctx0" brushRef="#br0">17599 21134 7945,'0'-13'818,"0"6"-373,0 1-336,0 0 1,-2 5 204,-2-4 77,2 4-131,-9 1 1,8 1-78,-6 4 1,4-3-1,-3 7 177,-3 2 1,0 2 121,-3 5 0,1-2-200,0 6 1,0-2 78,-1 2-152,1 3-26,0-4 1,1 4 25,3-3 1,-1 3-419,6-3 183,-1-3 1,1 0-55,-1-5 0,1-1 0,4 0-428,0 0 437,0 1-75,0-1-601,6-6 189,-5 5 203,11-10-290,-5 3 376,1-5 0,2 2-255,-6 2 305,7-2 0,-4 4 219,6-6 0,1 0 0,-1 0 0</inkml:trace>
  <inkml:trace contextRef="#ctx0" brushRef="#br0">17519 21148 7823,'0'-14'1156,"0"7"-892,0 1 75,0 0-243,0 5 1,6-5-19,3 6 0,3-2-5,1-2 1,2 3 186,2-4-178,4-2 0,1 1 58,0-3-520,-6-3 262,9 11 1,-6-9 79,4 5 38,-4 1 0,-6-2 0,0-2 0</inkml:trace>
  <inkml:trace contextRef="#ctx0" brushRef="#br0">17718 21121 10632,'0'-7'1251,"-6"1"-1120,-1 6 54,-7 6 1,1 1 53,0 6-592,0 1 0,-2 0 0,-1 3 225,-2 0 1,-1 2-1,3-2 15,-2 0 1,-4 5 94,4-4 1,1 0-45,4-5 1,-1-1 78,1-4-92,0 4 18,0-10 17,-1 9 0,3-8-14,2 6 55,-3-6-11,11 3-150,-5-6 280,6 0 292,0 0-406,6 0 0,1 0 33,6 0 0,0 1 623,1 4-414,-1-4 1,0 10 108,0-7 1,5 6 280,0-1-400,5 3 1,-2 1-20,5 0 0,-1 1-30,-3-1 1,3-1-39,-3-3 0,3 1-91,2-6 1,-2 1-192,-3-5 0,2 4 133,-7 0 1,1 1-517,-5-5 0,0 0-875,1 0 0,-1-2 1389,0-2 0,0-3 0,1-7 0</inkml:trace>
  <inkml:trace contextRef="#ctx0" brushRef="#br0">18473 20711 8911,'-14'0'1785,"7"-6"-1473,1 4-137,6-4-19,0 6 0,6-1 207,3-3-43,3-4 0,7-5-58,3 0 1,1-1-42,0 1 0,2 0 84,-3 0 1,3-1 114,1 1 0,1 1-290,-1 4 1,-4-4-251,0 3 0,-1-1 219,1 1 0,-2 2 264,-2 2-1322,-3 4 677,-2-5 1,-1 4 57,-3-2 1,-2 2-312,2-2 151,-6 3 261,9 1 0,-11 1 145,3 3 324,-2 4-231,4 5 0,-5 0 469,4 0-310,-4 7-143,5 0 1,-4 2-13,2 0 0,-1 0 24,1 5 520,-2 5-372,4-4 0,-5 2-51,4-4 1,-2-7-182,5 8 0,-3-10 149,4 1 0,-6-3-22,1-2 1,2 0-3847,-2 1 3660,7-7 0,-10 5 0,5-5 0</inkml:trace>
  <inkml:trace contextRef="#ctx0" brushRef="#br0">18870 21227 8364,'7'6'-323,"-1"1"0,-6 7 848,0-1-299,0 6 168,0 2 1,0 5-82,0 1 1,0 3-41,0 1 0,0 5-30,0-5 0,0 4-151,0-4 1,2 0 228,2-5-560,-2 1 226,3-7 1,-5 4 153,0-7 0,0 1 209,0-5-412,0 1-158,0-1 0,-1-6 132,-3-2 1,-2-5 71,-3-5 0,-7-4 33,2-8 1,-2 0-203,3-5 1,-5 5-297,1-5 0,-5 4 345,4-4 0,-4 6 134,4-2 1,-1 5-98,1 4 1,4-1-34,-4 5 0,2 1 481,-2 4 0,4 1-162,-4 4 1,5 2 142,4 6 1,-3 2-66,3 3 0,3-2-107,2 6 0,2-1 118,2 1 1,0 1 92,0-5 1,6 1-224,3-1 0,3-4 6,1 4 0,2-3 70,3-2 0,-2 0-52,6 0 1,-5-4-418,6 0 0,-6-6-112,5 1 1,-4 2-330,4-1 0,-4-1 349,4-4 0,-2-1-3,2-4 0,-1 2-200,-3-5 542,-4-1 0,11-10 0,-4-2 0</inkml:trace>
  <inkml:trace contextRef="#ctx0" brushRef="#br0">19029 21624 8364,'-6'-7'1480,"5"1"-410,-5 0-494,6 5 0,0-4-152,0 10 1,0 2-162,0 6 0,0 2-25,0 3 1,0-2-83,0 6 0,0-4-146,0 4 0,1-6-356,4 2 0,-3-4 229,7-1 1,-4 1-3,4-1 1,-5-6-775,5-2 0,0-4 429,4-1 0,0 0 60,0 0 1,1-1 73,-1-4 1,-4-2 1,-1-6 1,0-5-165,1 0 1,1 1-70,-6 4 1,5-1 684,-4 1 1,-1 0-165,-4 0 1,0 4-302,0 0 1160,0 6 1537,0-3-1912,0 6 0,2 0-108,2 0 0,-3 6 2,4 3 1,1 3 30,-2 1 1,6 0-514,-1 0 1,-1 1 108,0-1 1,1 0-670,4 0 1,-4-4 340,0 0 0,0 0 91,4 4 272,0-6 0,1 5 0,-1-5 0</inkml:trace>
  <inkml:trace contextRef="#ctx0" brushRef="#br0">19492 21744 8364,'0'-14'314,"0"7"57,0-5-93,0 5 0,-4-6 93,0-1-186,-7 7 1,4 0 340,-6 2 197,-1 4-224,1-5 1,0 7-173,0 4 0,4-2-48,0 5 1,5 3-241,-5 6 17,6-2 0,-3 4-250,6-5 1,0 0-651,0 4 1,0-8 534,0 3 0,1-4 75,4 0 0,2 1 311,6-5 0,1-1-38,-1-4 1,0 0-255,0 0 0,1-1 51,-1-4 1,0-2 114,0-6 0,1-1-88,-1 1 1,0 0-184,0 0 0,-4 4 356,0 0 365,-6 0-414,9 2 165,-11 1 725,5 6-541,0 6 1,-3 1 356,6 7-520,-6-1 0,7 0 217,-6 0-867,7 0 1,-5-4-327,2 0 0,4-6 803,-3 2 0,3-4 0,1-1 0</inkml:trace>
  <inkml:trace contextRef="#ctx0" brushRef="#br0">19823 21412 8364,'0'14'0,"0"-1"2167,0 0-952,-5 6-721,3 2 1,-4 7 142,6 3-308,0-3-132,0 10 0,2-6 66,2 4 1,3 0 196,7-5-460,-1 0 0,0-4 0,0-1 0</inkml:trace>
  <inkml:trace contextRef="#ctx0" brushRef="#br0">23809 16222 8423,'-6'-8'0,"5"1"0,-3 2 508,2 4-17,2-5-300,0 6 1,0 2-340,0 2 0,-1 3 0,-2 8 108,-2 3 0,1-2 220,4 6 0,-2-4 411,-2 4-279,2 6-251,-3 0 1,6 4 185,3-6 1,-1 1-144,6-1 0,-6 1 28,2-1 0,0-5-166,0-3 1,4-4-455,-5 0 1,1-6 169,-5 1 106,0-6-60,0 3 124,0-6 16,0-6 1,-6-1-211,-3-6 45,-3-1 212,-7 1 0,0 0 283,-3 0-280,-3-1 29,10 1 0,-9 4-18,7 0 0,-5 5 346,4-5 180,0 6 1,5-1-139,0 8 1,6 4-122,2 5 1,-1 0-32,2 0 1,-1 5 33,5 0 39,6 5-140,-4-8 0,11 8-31,0-5 0,1 0-200,3-5 0,2 0 210,-1 1 1,6-6-10,-2 1 0,-2-6 20,2 2-2027,0-4 1280,-1-1 1,2 0-1055,-5 0 1713,6-6 0,-10-1 0,6-6 0</inkml:trace>
  <inkml:trace contextRef="#ctx0" brushRef="#br0">23968 16606 8423,'0'-14'0,"0"1"0,5 4 617,-1 0-66,0 7-138,2-10 135,-4 10-246,4-10 1,-5 11-34,4-3 0,-4 8-157,3 5 1,-2-2-267,-2 2 0,0 1 354,0 8-319,0-3 72,6 4 1,-5-6 101,4 0 0,-2-1-265,1-3 0,-1 3-298,6-3 0,-5-2 136,5 2 33,-6-6 181,9 3 0,-5-6 3,6 0 0,-1-6-29,-3-3 1,3-3-705,-3-1 404,2 0 1,-2-5 248,0 0 0,-2 1 0,2 3 174,-4 1 1,-2 1 60,1 4 516,-3-4 716,5 10-756,-6-4 11,0 6-264,0 6 1,5 2 149,-1 5 20,6-6-337,-8 5 90,10-5 1,-5 7-888,6-1 394,1-6 205,-1 5 0,1-9-14,4 6 156,-3-6 0,4 3 0,-6-6 0</inkml:trace>
  <inkml:trace contextRef="#ctx0" brushRef="#br0">24524 16566 8423,'0'-9'0,"0"0"896,-6 0-459,5 2 1,-12 0-57,0 2 0,4 4-290,-5-4 0,4 4 118,-3 1 1,0 0 92,-1 0 1,7 6 100,3 3-687,-4-4 261,7 7 0,-7-4 287,4 5-684,3 0 332,-5 0 0,6 1 38,0-1 46,0 0 0,6-1-348,2-3 0,4 1 152,1-6 0,2 1 135,3-5 1,-8 0 0,3 0 0,-4-6-15,0-3 0,7-3-34,-3-1-228,-2 0-43,6 0 268,-14-1 325,9 1-272,-12 0 1,0 4-93,0 0 187,0 6 141,0-3 1,2 6-131,2 0 139,-3 0-77,5 0 0,-4 6-2,2 3-62,-2 3 0,8 1 190,-6 0-532,7 1 160,-4-7 0,2 0-204,0-2 1,0 1 92,4 2 1,0-2 154,0-6 0,1 0-138,-1 0 235,0 0 0,0-11 0,0-4 0</inkml:trace>
  <inkml:trace contextRef="#ctx0" brushRef="#br0">24882 16169 8423,'0'-14'1008,"6"7"1,-5 7-593,4 9 1,-4 4-14,-1 5-661,0 2 309,0 7-60,0-1-66,0 7 1,0-4-1,0 5-107,0-2 1,0 5 302,0-2 0,0-1-121,0 2 0,-6-1 0,-1 5 0</inkml:trace>
  <inkml:trace contextRef="#ctx0" brushRef="#br0">11600 21982 8348,'-1'-13'613,"-4"-1"1,2 6-75,-6-1 0,1 0-231,-6-4 1,-5 1-15,-3 3 0,-3-1-33,-1 5 1,-2-3-125,-3 3 1,-3 1-153,-6 4 0,-1 1-106,-3 4 177,-9 2-269,-2 6 0,-9 2 280,2 3 1,-3 2 52,-1 7 0,0 4 210,0-1 0,-1 3-158,1-2 1,1 1 10,4 3 0,-3 5-344,7 0 0,-5 1 286,33-17 1,1 1-1,-1-1 1,0 2-332,3 2 1,-1 1-1,1-1 1,1 0 84,0 2 1,1 2 0,-20 28 133,9 2 0,3 4 21,5 0 0,6 0-37,4 5 1,4-2-17,4 2 1,-2-6-165,7 5 0,0-7 198,4 4 1,4-3-3,0-6 1,7 4 46,-2-5 1,7-1-86,1-8 1,7 2-53,-2-5 0,5-1-124,3-4 1,4-5 43,6 0 1,0-5 117,-1 0 1,0-2 25,-4-1 1,3-2-85,-2-3 1,2 2-257,2-7 1,-1 1-138,1-5 0,-5 0 260,1 1 1,-5-1-123,4 0 0,-1-1 266,1-3 1,3 1-614,-2-6 1,0 1 454,0-5 1,2-2-194,-3-2 1,-1-3 436,1-7 0,-1-2 0,4 0 0,-1 0 0,0-5 0,-2-2 0</inkml:trace>
  <inkml:trace contextRef="#ctx0" brushRef="#br0">11216 24127 8280,'7'-6'-1,"5"5"1,-3-4 74,3 4 26,1 1 1,0 0-177,1 0 1,-6 0 75,1 0 0,6-6 0,5-1 0</inkml:trace>
  <inkml:trace contextRef="#ctx0" brushRef="#br0">11084 23968 8246,'-9'0'0,"0"0"0,6-1 0,0-2 0,6-2 0,0-1 265,6 2 0,4 3 403,5-4 1,5-1-63,-1 2 275,3-1-480,8 5 0,-5 0-16,3 0 0,-3 2-134,-2 2 0,5-2-483,0 2 0,0-2 212,-5-2 1,-1 0-194,-3 0 0,2 0 72,-7 0 1,1 0 112,-5 0-163,-5 0-225,-2 0 82,-6 0 199,0 0 610,-6 6-293,-2-5 0,-9 15-109,-1-3 0,-6 5-57,2 0 1,2 1-214,-2 3 1,6 3-326,-2-3 0,5 3 522,4 2 0,-9-7 0,3-1 0</inkml:trace>
  <inkml:trace contextRef="#ctx0" brushRef="#br0">11521 21744 8029,'0'-8'1771,"0"2"-1784,0 6 158,0 0 0,6 0 1,-5 0-28,11 0 0,-9 0 119,6 0-233,-1 0 1,6 0 131,-1 0 1,4 6-29,1 3 0,4-2-97,-4 2 0,4 0 0,-3 4 127,2 0 1,-4-4-173,5 0 0,-5 0-246,0 4 1,-4 0 169,-4 1 1,3-5-355,-3-1 389,-3 1-6,0 4 0,-6-4 95,0 0 0,-2-4-66,-2 3 1,-2-3-87,-3 4 0,-3-5 95,3 5 1,-2-5 19,-3 5 0,-3 0 52,-1 4 0,-4 5 92,4-1 1,-5 6-19,1-6 1,-3 7 207,-2-2 1,1 3-203,-1 1 1,5-4-110,0 0 0,0 0 0,-4 5 0</inkml:trace>
  <inkml:trace contextRef="#ctx0" brushRef="#br0">8554 22776 8378,'0'-8'0,"0"-1"0,0 6 0,0-3 838,0 6-242,0 0 0,0 6-156,0 3-299,0 8 1,0 4 0,0 7 129,0 3 1,0 0-81,0 8 1,0-6 12,0 6 1,2-2 49,2 3 1,-2-5-15,2 1 1,2-7-12,-2 2 0,2-3 17,-1-2 1,-4-4-520,4 1 0,-2-9 48,1-1 1,-3 1-423,4-5 445,-4-4 191,-1 1 0,0-7-223,0-4 0,-6-2-80,-2-6 1,0-2 39,-1-3 1,-1 2-54,-7-6 0,0 6 126,-5-2 0,6 1 179,-2 3 1,-1-2 302,2 7 0,-1 4-151,5 0 0,-1 4 158,1 1 1,0 1-225,0 4 1,4 6 23,0 7 1,2 6 177,-2-2 0,3 3 34,6 1 1,-4 1 28,-1-1 0,2-1-86,8-3 1,2 2-114,6-7 1,6 5-37,3-4 0,3-5 45,2-4 0,-5-6-266,0 1 1,5-2-417,3-2 1,1 0 351,-4 0 1,-5-2 132,0-2 0,0-3-2604,5-7 2662,-1 1 0,1-6 0,-1-1 0</inkml:trace>
  <inkml:trace contextRef="#ctx0" brushRef="#br0">8872 23240 8378,'-6'-13'0,"0"4"0,-2 0 0,0 5 359,4-5 1,-2 4 1707,-3-3-896,3 5-38,6-3-490,0 6-362,0 0 0,0 6-227,0 2 0,2 9 74,2 0 0,-1 2-184,6-1 0,-5-3 74,5 2 1,-4-2 91,3-2 1,-3 1-206,4-1 1,-5-4-734,5-1 503,0-5 0,4 3-124,0-6 0,-4-1 192,0-4 0,0-2 13,4-6 1,-4 0-849,0-1 1,-2-3 385,2-1 0,1-4 284,-6 4 0,1 1 141,-5 3 0,0 1-281,0 0 562,0 0 0,0 5 0,0 2 1023,0 6 1,0 2-381,0 2 1,1 4-114,4 5 1,-4-4 63,4 0 1,-2-1-491,1 6 1,-1-6-541,6 1 1,-5-1 335,5 0 0,0 3 156,4-7 0,0 1-1387,1-5 0,-1 0 1331,0 0 0,0-6 0,1-2 0</inkml:trace>
  <inkml:trace contextRef="#ctx0" brushRef="#br0">9243 23200 8378,'0'-13'0,"0"0"225,0-1 0,0 6 1164,0-1-1046,0 0 1,-1-3 358,-4 3 386,-2 3-598,-6 6-179,-1 0 1,5 0-184,1 0 0,-1 5 124,-4-1 1,1 7 11,3-3 1,-1 4-268,5 1-54,-5 7 1,7-6-211,-6 4 1,6-3 60,-1-2 228,2 0 0,4-1-101,2-3 1,-1-2-221,6-3 1,-5-2 162,5 2 1,0-2-109,4-2 1,-4 0 171,0 0 0,0-2-17,4-2 0,0 1-425,1-6 0,-3 5 131,-2-5 0,1 5 371,-5-5 1,4 4-93,-5-4 1,5 5-67,-5-5 0,2 6-46,-1-1 416,-4 2-253,11 2 0,-9 0-34,6 0-9,-1 0 112,6 6 0,-1-3 490,0 6-512,0-6 0,1 7-606,-1-5 538,0-1 1,0-4 79,1 0 1,-1 0-622,0 0 0,-4-1 615,0-4 0,0-2 0,4-6 0</inkml:trace>
  <inkml:trace contextRef="#ctx0" brushRef="#br0">9442 22591 8378,'0'-7'0,"0"1"0,0 7 767,0 4 0,1 3-235,4 10 1,-4 3-106,3 5 0,-1 7 143,2 2 0,-2 3-251,6 2 0,-7 0-126,3-1 0,2 4 0,1-2-748,-1-3 0,3-1-162,-5 3 1,3-5 716,-3 1 0,5-7 0,-2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  <inkml:brush xml:id="br2">
      <inkml:brushProperty name="width" value="0.09071" units="cm"/>
      <inkml:brushProperty name="height" value="0.09071" units="cm"/>
      <inkml:brushProperty name="color" value="#57D200"/>
    </inkml:brush>
    <inkml:brush xml:id="br3">
      <inkml:brushProperty name="width" value="0.09071" units="cm"/>
      <inkml:brushProperty name="height" value="0.09071" units="cm"/>
      <inkml:brushProperty name="color" value="#FF0000"/>
    </inkml:brush>
    <inkml:brush xml:id="br4">
      <inkml:brushProperty name="width" value="0.09071" units="cm"/>
      <inkml:brushProperty name="height" value="0.09071" units="cm"/>
      <inkml:brushProperty name="color" value="#FF8000"/>
    </inkml:brush>
  </inkml:definitions>
  <inkml:trace contextRef="#ctx0" brushRef="#br0">8928 9875 8223,'-7'0'920,"1"-1"-472,6-4-288,-5 4 0,3-6 160,-2 3-306,3 2-1,1-3 355,0-1-185,0 5 1,-2-5-1,-1 5 241,-1-4-227,0 4 99,4-5 47,0 6 15,-6 0 0,5 0-161,-5 0 0,1 0-200,3 0 50,-3 6 150,-1 1-50,5 6 1,-5-1 49,6 1 1,0 4-368,0 0-253,0-6 1,0 4 266,0-2 0,4-2-69,0-2 0,5-5 59,-5 4 1,6-5 98,-2 1 1,-1-2 181,2-2 0,-5-2-95,4-2 1,-3-2 57,3-2 0,-5-7-45,1 2 1,-3-3-9,-1 4 1,0-1 0,0 1 26,0-1 0,-1 0-66,-3 1 0,-3 0-12,-6 4 0,1 2-31,-1 6 1,0 0 31,1 0 1,3 2 30,1 2 0,1 3 24,-2 6 0,4 4 40,5-1 0,0 1 335,0-4-353,0 5-17,0-4 0,1 3 24,3-9 1,3 4-149,6-4-40,0-2 0,1-1 68,3-5 1,-6 0 60,6 0 0,-10-5-21,5-4 0,-6 1-26,2-5 0,-5 3 80,1-7 1,-2 3-49,-2 2 1,-2 1 186,-2 2 0,-3-2-100,-6 3 1,1 2-37,-1 2 0,1 2 40,-1 2 0,0 0-191,1 0-172,-1 0 0,2 2 143,2 2 1,4-1 53,5 5 90,0-5 0,0 8 0,0-4 0</inkml:trace>
  <inkml:trace contextRef="#ctx0" brushRef="#br0">9079 9925 7656,'-7'0'-1118,"-3"-1"472,6-3 970,0 2-106,4-3-121,-6 5-62,5-6 0,-5 3 383,6-5 1,-1 1-167,-3-1 0,2-4 666,-2 4-463,3-9-162,1 3-157,5-4 1,-2 0 0,4-3-1,0-3 651,0-2-594,2-4 0,3 3-49,1-10 1,4 7-100,0-4 0,1-3 129,-1 4-39,-3-4 1,10-1-4,-3 0 1,3 1-141,1-1 0,1-2 160,4-2-410,-3 3 0,5-6 180,-3 3 150,-2 3 0,9-9 28,-2 6 1,3-4-383,0 4 138,1-6 1,0 7 20,0-5 0,4 5 90,0-1 0,2 1 5,-2-1 1,3 2 21,5-7 1,-22 25 0,0-1 94,2 0 1,-1 0 0,1-1 0,1 0-47,-2 3 0,1 0 0,0 0 0,1 0-321,28-17 1,-28 19 0,0 0 256,1 0 1,-1 0-1,32-14 35,0-1 0,-29 19 0,0 1-89,-1-3 0,1 0 0,1 3 0,-1 0-1,0-1 1,-1 0-1,30-7-56,1 1 0,2 6 53,-8-2 1,7 4 11,-6 5 1,1-2 10,-1 6 0,2-1 70,-7 5 1,5 0-179,-4 0 0,4 2 160,-4 2 1,9 3-45,-1 6 1,-1-1-7,-3 1 0,-2 4 320,2 0 1,3 5-332,-3-1 1,-1 3 272,1 1 0,-6 5-98,2-1 0,1 6-37,-2-1 1,5 1 52,-4-1 1,0 2-25,-5-2 1,5 2-11,0 2 1,-26-17 0,1 0-27,24 21 0,-24-20 0,-1 0 17,26 20 1,0-1 8,-5 5 1,1-4-376,-1 4 1,1 1 97,-1 3 0,-1 1 22,-2-1 0,0 1 107,-4-1 1,-3 1 10,-6-1 0,1 2 219,-6 3 1,0-3-59,-8 3 1,1-1 71,-5-3 1,0 6-76,-5-6 1,1 6-37,0-2 0,-5 0 26,0-5 0,-5 1-270,1-1 94,3-5 269,-5 4 1,8-9-407,-6 2 109,0-3 216,2-1 0,-5 0-168,3 0 62,-2-6-467,-2-1 207,0-6 167,0 0 0,0 1 0,0-3 445,0-2 1,0 2-466,0-6 289,0-6-190,0 0-73,0-4 40,0 0 34,0-1-49,0-6-50,0 0-3,-6 0-680,5-6 1,-5 3-115,6-5 483,0 5 417,0-2 0,-6-1 0,-1-1 0</inkml:trace>
  <inkml:trace contextRef="#ctx0" brushRef="#br0">13828 10456 8588,'-13'5'157,"5"-3"-63,-1 2 779,6-3-68,-8-1-277,4 0-366,-6 0 0,2 6 1,3 3-1,4 2 621,2 1-546,2 7 1,0-5-80,0 2 1,2-1-64,2-3 1,1 1 207,4-1-146,2-5 0,-4-1-158,6-6 0,-5 0-537,1 0 334,-1-6 153,5-1-167,-1-11 136,1 4 0,-2-8 45,-3 5 1,0-1 58,-4 1 1,-3 3 269,3-3-34,-2 3 0,-2 1-29,0 1-152,-6-1 0,3 6 34,-5 3 0,-1 2 6,-3 2 0,-2 0-333,-3 0 1,3 5 124,-3-1 1,3 6 158,1-2 0,5 3-62,0 2 21,5-1-36,-3-5 1,6 5-102,0-4 1,2-1 0,2 0-214,4-1 1,5-2 152,4-4 1,-2 0 116,6 0 1,-4-1-31,4-4-75,-6 4-146,4-10-37,-7 4 0,0-6-52,-4 0 296,-2 1 0,-6-1-130,0 1-893,0-1-872,0 0 1992,-6 1 0,-1-1 0,-6 0 0</inkml:trace>
  <inkml:trace contextRef="#ctx0" brushRef="#br0">13840 10734 7703,'-8'0'0,"-1"0"0,7 0 0,-10 5-107,11 2 1,-10 10 0,2 1 59,-2 2 0,3 1 0,-1 4 715,-1 1-459,-6 4 0,2 3-111,-3 5 0,-3 1-62,-1 3 0,-7 1 191,-2 4 0,-5 2 0,0-3 906,-5 3-1133,0 2 1,-7 1 304,5 2 1,-5-2-45,5 3 1,-6-2-172,26-25 1,-2-1-1,-2-1 1,-1 0-74,0 1 0,-1 1 1,-1 0-1,-1 0-27,3-1 1,-1 1 0,-3 1 0,-2 1 22,2-3 1,-1 0-1,-2 1 1,0-1 45,1-2 0,-1 1 0,1-1 0,0 0-31,-2 0 0,-1 1 0,0-1 0,0 0-519,-1 1 0,-2-1 0,-1-2 0,0 0 361,0 0 0,0 0 1,0-2-1,0-1 29,3 1 0,-1 0 1,-5-1-1,0-2 46,-1-1 1,0 0 0,-2 0 0,0 1 16,2-3 1,0-1-1,-1 1 1,0-2 303,-1-2 1,0-1-183,1 0 1,0-2 0,-2-1 0,0-2 11,2-1 0,1 0 5,0-1 1,0 0-39,0-3 1,-1 0 0,4 0 0,0 0-23,1 0 1,0 0 14,-2-3 1,1 0-1,3 0 1,0-1-1,-1-2 1,1-2-73,1 0 1,1-1-263,-30-5-504,32 3 0,-1-2 634,-33-6 187,3-7-161,31 14 1,-1-1-959,-28-18 889,0 5 184,5-11-86,2 5 75,6-6 146,-1 0 5,1 0-149,-1-5 1,5 2-153,0-5 156,5-1 1,-3-3 3,7-1 0,-5-3-7,-1-1 0,3-1 52,6 1-47,3 3 0,5-5 100,-4 2 0,8 2-68,-4-6 0,4 5 218,-3 0 0,5 0-223,3 0 1,3 2 117,2-3 0,-1 4-58,0 5 1,2-2 19,3 6 1,-4-4-50,4 4 0,1 0 684,-1 4 0,1 0-924,-2 0 0,-1 0 692,6 0 0,-4 5-533,3-1 0,-3 6 346,4-1 1,-5 2-346,5 2 0,-4-1 191,4 1 0,-2 4-42,2 0 1,1 6-121,-6-2 1,7 3-85,-3 1 0,3 0 107,-3 1 0,4-1 29,-3 1-759,2-1 1,2 0 319,0 1 0,0 3-1516,0 1 968,0-1 938,0-3 0,6 5 0,1 1 0</inkml:trace>
  <inkml:trace contextRef="#ctx0" brushRef="#br0">9092 10090 7719,'-8'-5'-216,"-1"1"281,-1 1 0,3 2-8,-1 1 0,-1 0 984,-3 0-669,-1 0 1,1 0-173,-1 0 1,2 1 34,2 4 1,-2-3-43,3 7 1,-2-1-219,1 5 70,-2-6 1,10 4 0,-3-2 58,2 2 0,2 1-21,0 1 1,2 0 47,2-1 0,3 0 4,5-4-502,1 3 251,5-9 1,-4 3 151,3-5 1,-3-1 54,-1-3 1,-1 1-50,1-6 1,0 0-13,-1-8 0,0 1-78,-4-5 1,-2 6-128,-6-2 52,0-3 147,0 6-6,0-4 0,-6 5-3,-2 1 1,-5 1 0,-3 1-46,0 1 239,-7 6 0,5-2 51,-3 5-167,-3 5 0,6 2 264,-3 6-163,3 5-120,5-4 1,2 10 13,2-3 1,-1 2-32,6-2 0,0 1 103,4-5-284,0 0 83,6-4 1,1-1 112,5 1 1,5-6-25,0-3 0,4-3-152,-4-1 1,4-1-392,-4-3 373,5-3-61,-8-6 41,4-5 90,-5 4 0,-6-4-15,-3 5 0,-2-4-41,-2 0 0,-2 1-84,-2 3 119,-3 0 75,-6 1 1,-5 0-8,-3 4 1,-3-3-50,-1 2 1,4 4 74,0 1 0,1 2 186,-1 2 295,3 0 1,5 0 72,1 0-493,5 0 0,-3 2 39,6 2 1,0-1 46,4 5 0,5-5-1369,4 1 1,-1-1 590,5 1 0,-4-3-54,8 4 1,-1-4 207,1-1 1,-2-1-52,6-4 507,-6 4 0,4-10 0,-7 4 0</inkml:trace>
  <inkml:trace contextRef="#ctx0" brushRef="#br0">8877 9976 7808,'0'-7'0,"-5"1"283,3 6 1571,-3-5-1587,5 3 0,1 2 14,3 9-105,-2 8-71,3-3 0,-3 8-179,2-5 0,-1 4 83,5-4 0,-4 4-507,5-4 343,-1 0 1,3-9 154,-2 0 0,2-5 0,-4 3 0</inkml:trace>
  <inkml:trace contextRef="#ctx0" brushRef="#br0">21733 5682 7708,'0'-7'1178,"0"-4"-364,0 3-616,0 2 98,0-5 0,0 9 378,0-3-152,0 5-2,0 0 0,0 5-323,0 4 1,4 6 98,0 2-572,1 6 271,0-4 0,-2 2 58,5 0 1,-3 0-116,3 5 21,-5-1 124,8 0 1,-8-4 109,5 0-217,1-5-7,-2 2-115,4-5 1,-8-5 48,5 0 0,-4-5-5,5 1 118,-1-2 0,5-5-1,-1-5 1,1-2 78,0-11 1,-2-2-70,-3-6 1,4-2 79,-4-3 1,3-2-71,2 2 0,-5 2 8,1-2 0,-5 6 73,4-1 0,-5 3 0,1 4-37,-2 1 0,2 5 63,0 0-67,0 2-6,-4 1 0,0 4 40,0 1 1,0 4 77,0-5-3816,0 7 3629,0-4 0,0 6 0,0 0 0</inkml:trace>
  <inkml:trace contextRef="#ctx0" brushRef="#br0">24499 5708 7645,'0'-7'1478,"-6"1"-1159,5 6-120,-11 0 873,11 0-433,-10 0-242,4 0 50,0 0 354,-5 0-533,11 0 1,-3 1 67,8 4-138,3-4-49,0 5 0,4-2 149,-2 0-294,8 0 0,-2-4 0,6 0 7,1 0-47,2 0 1,6-1 79,-1-3 0,5-3 70,-5-6 1,5-1-34,-4-3 1,2 3-354,-7-3 1,2 2 123,-10-2 0,-1 2-175,-3-7 1,-6 7 120,-3-2 0,-2 3 72,-2 2 1,-10-1-166,-3 0 0,-8 2-69,0 3 0,-8 2 334,-5 6 1,-3 0-63,0 0 1,-1 6-45,0 2 1,0 9 22,0 4 1,2 3 545,2 1 0,0 0-239,9 1 0,3 0 312,9 4 1,2-2-199,2 5 1,4-5-44,5 2 0,11-3 174,6-2 1,7-1-78,5-3 1,3-3-330,6-5 1,7-5 46,6 0 1,3-5-36,5 2 1,2-4-46,-7-1 0,5 0 0,-4-3 0,-2-5 0,-1-6 0</inkml:trace>
  <inkml:trace contextRef="#ctx0" brushRef="#br0">27226 5291 7706,'13'-7'-69,"0"3"0,-2 1 0,-1 0 69,-2-1 0,-4-2 0,5 2 678,-7 3 1044,10-11-1506,-11 5 0,5-5-19,-6-1 1,0 0 97,0 1-122,-6-1 0,-1 1 161,-6-1 16,-5 0 0,3 5-19,-6-1 0,0 2-87,-5-1 1,1 1-48,0 3 1,0 2 11,-1-2 1,5 3-451,0 1 0,2 5-75,-2 4 0,-2 3-152,6 5 338,0-3 1,2 14 14,2-2 1,-2 7-25,7 1 1,-2 4 56,1 4 1,4-3 177,5 3 0,0 2-79,0-2 0,0 1 91,0 0 0,0-8-98,0 3 1,1-3-68,3 2 1,-2-3-165,2 0 1,2-5 81,-2 5 1,0-6-101,-4 2 1,0-5 109,0-4 0,0 1 8,0-5 1,0 4-1231,0-4 854,0 0 1,0-5 28,0 1 1,-6-5 467,-2 1 0,-9-1 0,-3 5 0</inkml:trace>
  <inkml:trace contextRef="#ctx0" brushRef="#br0">26797 5783 10144,'13'0'0,"3"-1"617,1-3-365,6 2 0,1-7 0,5 4 164,-1 3-770,4 0 0,-1-2-388,3 0 1,1-1 0,-4 5 741,1 0 0,-4-5 0,3-2 0</inkml:trace>
  <inkml:trace contextRef="#ctx0" brushRef="#br0">30169 5644 7694,'8'0'307,"1"0"1,-5 0-477,4 0 0,-4 0-471,5 0 481,-1 0 90,-1 0 1,4 0 141,-2 0-11,-4 0-58,7 0 0,-7 2 0,5 1-147,-1 1 2,-1 6-39,5-9 1,-2 6 164,-3-3-71,3-2-80,-9 3 211,3-5 949,-5 0-463,0 0-55,0-5-174,0 3 175,0-9 1,-1 5-125,-3-2 1,1-3 227,-5 2-318,-1 4 0,1-5-54,-1 6 1,1-5 110,-5 5-368,1 0 73,-1-2 1,-4 5 86,0-3 0,-4 2-165,5 2 1,-7 0 141,2 0 1,1 6 17,-1 2 1,2 4-174,-2 0 0,-2 1-144,6-1 0,0 5-20,5 0 248,-1 0 0,2 0-16,3 0 1,-2 4-4,6-4 0,-1 4-44,5-5 0,5 5 73,-1-4-18,6 0 1,1-4-1,6-1 1,4-5 0,-4-2 1,5 0-15,-1-1 1,3-1 346,1-7-193,6-3 1,-4-6-220,2 1-98,-2-6 201,-2 3 1,-4-7 73,0 5-60,-5-5 0,2 8-74,-6-3 1,-3 3-185,-1 1 0,-5 5 90,1-1 324,-2 7-14,-2-4-215,0 6-306,0 0 1,-6 7 339,-2 6 1,2 1 26,2 7 0,-2-4-75,2 4 0,0 0-62,4 4 0,0 2 589,0 2-181,0-2-180,5 4 0,2-5 246,6 4-321,-6-4 1,4 9 122,-2-5-98,-4 5 1,5-8-34,-6 2 0,5 2-158,-5-2 1,0 1 175,-4-5 1,0 5 36,0-1 1,-1 1-64,-3-5 0,-8 1-11,-4 4 1,-7-3-6,2 2 0,-4-2 25,-5-2 0,2-4 54,-5 0 1,-1-6 141,-4 2 0,4-4 98,1-5 1,6-2 12,2-6 0,1 0 50,7 0-283,-5-6-233,13-6 1,-6-9-103,11-9 1,1 2 189,7-6 1,4 6 19,9-1 0,7 2-143,6 2 1,5 1 145,-2 3 0,9-3 129,5 3 0,-2 3-144,1 1 0,-1-1 37,1 1 1,-2 0-21,-7 5 0,1-7 0,0 0 0</inkml:trace>
  <inkml:trace contextRef="#ctx0" brushRef="#br1">21152 6629 8850,'13'-12'117,"1"-1"1,1 2-1,3 1 89,2 2-105,1 5 0,10-7 110,3 6-85,2 0 1,5 4 18,5 0 1,2 0-694,11 0 1,5-2 318,-28 0 0,0 0 0,1 1 0,2 1 0,1-2 0,1-1 147,3 2 1,0 1-1,2 0 1,0 0-128,4 0 1,1 0-1,-2-2 1,0 0 167,3 0 1,1 0 0,5-1 0,1 1-1143,-1 2 1,1 0 1256,4 1 0,1-2-48,-1-1 0,0-1 0,3 2 0,1 0 66,2-1 1,1 0 0,-21 1 0,1 1-1,0 0-307,0 0 0,1 0 0,-1 0 0,2-1 0,0-1 1,0 1 239,0-1 0,0 1 1,0-1-1,-1 0 1,0-1-1,0 0-329,1 1 1,-1 1-1,2 0 414,1-1 1,1 1 0,0 0 0,0-1 0,0 0 0,0 0 67,4-1 1,0 0 0,0 1-250,0 0 1,0 0 0,0 0 0,-1-1 0,1-1 0,-1 1 118,3 1 1,-1 1-1,0 0 1,-1-2-1,0 0 1,0 0 2,4 2 0,0-1 0,1 1 0,-2 0 1,0-1-1,0 1-42,1 1 1,1 0 0,-1 0 0,-2-1 0,0-1-1,0 1-86,2-1 1,1 1-1,-1 0 1,-2-1 0,0 1-1,1-1 39,3 2 0,1 0 1,1 0-1,-2 0 1,1 0-1,-1 0-57,0 0 0,-1 0 1,1 0-1,0 1 0,0-1 1,0 1 67,-1 0 1,1 0-1,-1 1 1,0 0 0,-1 0-1,1 0 5,1 0 0,-1 1 0,1 0 0,-3 1 1,0 0-1,-1-1-123,0 0 1,-1 0 0,0 0 0,-1 0 0,-1 1 0,0 0 44,1 0 1,0 1 0,0-1 0,-1-2 0,-1 1 0,1-1-10,1-1 1,0 0 0,0 1 0,-2 0 0,0 0 0,0-1-3,-2 1 1,-1-1 0,1 1 0,-2-1 0,1 1 0,-1-1 110,0-1 0,1 0 0,-1 0 0,-2 0 0,-1 0 0,0 0 0,0 0 0,-1 0 0,0 0 0,-1 0 0,0 0 0,0 1 506,20 1 0,-1 0 1,0 0-1,-1-1-308,2 3 0,-1 1 0,-5-4 1,-1 0 52,1 1 0,-2 1 1,-2-1-1,-2 1-99,-3-1 1,-1 0-1,-1 1 1,-1 0 135,-3-1 1,-1 0 0,-2-1 0,0 1-393,1 2 0,-1 1 0,-5-4 0,-1 0 703,29 4 0,-4 0-1009,-4-1 1,-4 2 203,-9-2 0,-4-2-29,-8 2 235,-3-3 0,-10 3 0,0 1 0,0-1 0</inkml:trace>
  <inkml:trace contextRef="#ctx0" brushRef="#br0">21670 7122 7150,'0'-8'428,"0"-1"-214,0 1 0,0-1 0,1 1 10,3-2 0,3 0 69,6 2 0,0-8-73,-1 4 0,1 1 1,0 2-1,-1-1 77,1-1 0,1-2-111,3 1 1,-3 1 139,3 2-378,-3-2 1,-2 8 102,1-5 1,-1 5-1,1-1-237,0 2 1,-1 2 217,1 0 37,0 6 0,-2 1-419,-3 6 0,2 5 93,-6 3 0,0 4 217,-4 5 1,-5-2 234,-4 5-302,-2 1 46,-7-2 1,-6 5 14,-5-4 0,-5 2 750,5-1-760,-7 3 338,4-11-578,0 5 663,-5-6-275,11-5 0,-5 3 69,6-7 1,1 0-23,3-8 1,-2-2-153,6-6 90,1 0 0,4-6 81,4-2 1,2-8-127,6 0 1,10-7 398,3 2 0,8 3-1056,0 1 0,7-1 282,1 1 0,2 0 536,-1 4 0,1 6-89,2 3 1,2-1-180,-5 0 1,-1 3 17,-3 6 1,-1-1 205,0 5 1,-4 5-17,0 3 0,-5 1-363,0-4 1,-2 4 75,-1 0 0,0 1 112,-1-1 0,1-3 42,0 3 0,5-3 0,2-2 0</inkml:trace>
  <inkml:trace contextRef="#ctx0" brushRef="#br0">24600 7021 8226,'0'-13'662,"0"5"-39,0-1-433,0 1 1,0-5 46,0 1 1,1-1-50,3 1 0,-1 3 0,5 1 93,2-2 1,6-1-77,0-2 0,6 2 224,-6 2-389,7-2 56,-9 4 1,10-5 0,-5 0 0,2 4 112,0 4 0,-5-2-13,1 2 1,1 0 75,-1 4-823,0 0 1,-5 5 154,1 4 184,0 2 57,-6 7 63,4 2 0,-10 5 58,3 0 0,-2 1 24,-2-1 0,-2 4 134,-2 1-136,-3 5 60,-11-9 0,2 10 121,-5-7 0,-4 5-140,-4-5 1,-2 1 15,1-5 1,4-4 20,-4 0 302,4-6 0,0 9-208,1-15-146,0 13 0,5-19 7,3 5 84,3-5-19,2-3-4,-1 0 0,2-1-184,2-3-1050,4-3 759,5-12 1,0 1-12,0-3 0,5-1 134,4 5 0,3 0 23,5 4 0,-1 1 31,5-1 0,4 2 547,4 2 0,7 2-266,-3 3 0,4 3 267,1-3 1,0 6-170,-1 3 0,0 9-86,-3-2 1,-4 4 0,-4-2-167,-1 2 0,-4 0-87,0 5 1,-6-4-378,2 4 0,-1-6 553,1 2 0,2-3 0,6-1 0</inkml:trace>
  <inkml:trace contextRef="#ctx0" brushRef="#br0">26746 6958 8260,'0'-7'-658,"0"1"989,0 6-273,0-5-221,-5 3 407,3-9 1,-3 10 132,5-11 1,0 9 155,0-5-277,0 5 0,1-8 448,3 3-550,-2 2 0,5-4 1,-4 5 316,1-2 1,6 0-186,-2-2 0,3-2 1,2 2 0,0 0 124,-1 0-305,6-2 71,2 4 1,5-6 47,1 1 1,-1 1-21,0 2 0,0-2-13,1 2 1,-3 0-46,-2 0 1,2 4-159,-6 5 0,0 0 337,-5 0-1376,1 0 681,-1 0 1,-3 5 133,-1 4 0,-5 7 2,1 6 1,-2 1 134,-2 3 1,-2 5 7,-2 2 0,-3-1 183,-6 2 0,-3-2-74,-1 2 0,-6 3 27,2-4 1,-3-2-52,-1-1 0,0-4-5,0-1 1,-2-3 54,-2-1 0,2-5-66,-3 5 1,8-5 9,1 1 1,6-7 31,-2-2 1,3-5-232,1 1 75,0-3 0,1-1-136,-1 0 0,6-5 160,3-4 1,-2-6 2,2-2 1,0 0-573,4 5 0,5-5 211,4 0 1,2 0 324,2 4 1,4 5-46,-1 0 0,7 5-73,-2-1 1,3 2 721,1 2 1,0 2-251,1 2 0,-1 3 450,0 5 1,-1 1-311,-3 0 1,3-1-77,-3 1 0,-1 0-173,1-1 0,-6 1-741,2 0 1,1-5 345,-1 0 1,4-1-552,-4 2 845,5-4 0,-8-5 0,5 0 0</inkml:trace>
  <inkml:trace contextRef="#ctx0" brushRef="#br0">30320 7008 8269,'0'-12'97,"0"-1"220,0 0-64,0 6 1,0 0 528,0 3-233,0-3-411,0-5 1,-1 5 65,-3 2 170,2 4-143,-9 1-319,4 0 0,-6 0-37,1 0 53,-1 6 197,0-5 1,-3 12-253,-1-1 79,-6 1 0,8 6 112,-6-2 1,4 3 10,-4 5 0,6 0-289,-2 1 1,3-1 97,1 0 1,6 0-40,3 1 1,-2-1 110,2 0 0,4 1 39,4-1 1,7 0 41,2 0 0,1-5 5,7-3 0,0-3 36,4-2 1,5 0 9,-1-4 1,6-2-52,-1-6 0,1-2 4,-1-2 1,-3-3 147,-6-6 0,0-3-65,0-1 1,-1-6 33,-3 2 0,-4-1-75,-8 1 1,-4-7 8,-5 2 0,0-3 153,0-1 0,-5-2-89,-4-6 1,-8 0-247,-4 1 1,2 4 136,-2 4 1,1 4 61,-1 4 0,1 2 142,3 7-2331,3-1 2080,-4 0 0,6 6 0,-1 2 0</inkml:trace>
  <inkml:trace contextRef="#ctx0" brushRef="#br0">23122 7172 8282,'8'0'828,"1"0"0,-1 0-111,5 0-569,0 0 43,-1 0 1,6 0 62,3 0 1,5-1 16,3-3 0,3 1-198,6-5 0,0 3 106,0-3 0,-1 5-1284,-4-1 795,4 3 0,-9 1 310,6 0 0,-6 0 0,2 0 0</inkml:trace>
  <inkml:trace contextRef="#ctx0" brushRef="#br0">25837 6933 8271,'0'-7'-49,"0"1"308,6 6 87,-5 0 21,5 0-87,-6 0-151,5 6 1,-3 2-206,2 9 1,-3-2 64,-1 6 1,0 0 145,0 5-11,0-1-32,0 0 1,2-1 47,2-3 1,-3 3-134,4-3 1,-4 1 98,-1-1 0,0 2-109,0-6-21,0 0 1,4-5 85,0 1 0,1-5-62,-5 1 0,0-7 0,0 4 0</inkml:trace>
  <inkml:trace contextRef="#ctx0" brushRef="#br0">25597 7147 8263,'0'7'455,"6"-1"1,2-6-12,9 0 1,4 0-192,9 0 0,-2 0-206,5 0 0,7-2 1,6 0 238,3-3 0,3-3-286,3 4 0,-3-12 0,4 2 0</inkml:trace>
  <inkml:trace contextRef="#ctx0" brushRef="#br0">27807 6933 8207,'7'-6'-1887,"-1"5"1508,-6-5 442,0 6-38,0 0 1046,0-6-640,0 5 0,0-6 13,0 3-102,0 2 0,0-5-49,0 3 0,4 1 333,0-5-434,0 5 1,2-3 46,2 6 1,-1-4-125,2 0 0,4-4 45,3 3 1,3 0 22,-3 1 0,0 2-200,5-2 1,-1-2 95,1 2 1,1 0-384,-5 4 0,0 0 77,-5 0 224,1 0 1,-5 1-693,1 3-159,-6 4 1,2 8 165,-5 1 688,-5 0 0,-8-4 0,-7-1 0</inkml:trace>
  <inkml:trace contextRef="#ctx0" brushRef="#br0">27719 7172 8403,'5'7'-68,"-2"-1"1092,6-6-383,-1-6-291,5 5 0,3-10 381,1 2-544,6-2 1,-8 0-209,6 3 1,-1-4-1,2 5 1,-2-1 0,0 1 426,-1 1 1,-3-2-876,1 4 0,-3-1 311,-2 5 1,1 0 18,-1 0 1,-3 0 122,-1 0 16,1 6 0,3 1 0,1 6 0</inkml:trace>
  <inkml:trace contextRef="#ctx0" brushRef="#br0">28375 6857 8371,'-5'-7'1138,"3"1"-855,-3 1 0,6 2-420,3-6 0,3 2-15,6-1 231,5-3 0,-6 8 0,3-4 30,0 1 1,5-2 0,-2 2 71,2-1 1,-5 4 308,2-1-378,3 3-29,-6 1 1,4 0 60,-5 0 1,-5 4-402,1 0 1,-2 6-929,1-2 904,-2 4 137,-6 6-39,0-4 1,0 10 9,0-3 73,-6-3 1,0 4-106,-2-5 1,-7 6 117,2-2 376,-3-3 0,-2 5-67,-3-7 1,6 3 18,-2-3 0,6-2-170,-6 3 1,3-3 175,1-1-119,1 0 13,5-1-199,1 1 1,6-5 102,0 1 0,6-7-19,2 3 1,7-4-17,2-1 1,6 0-27,-2 0 0,-2 0-400,2 0 0,-1 0 178,1 0 0,2 0 145,-7 0 0,3-1 93,-2-4 0,2-2 0,6-5 0</inkml:trace>
  <inkml:trace contextRef="#ctx0" brushRef="#br0">28855 7021 7899,'13'-4'0,"0"0"0,-1-1 0,1 5 0,1-1 646,3-3-897,-3 2-8,4-3 35,-5 5 1,-1 0 223,1 0 0,5-6 0,2-1 0</inkml:trace>
  <inkml:trace contextRef="#ctx0" brushRef="#br0">29285 6970 8156,'0'-12'0,"5"5"0,-2-3 0,6 6 213,-7-6-177,10 9 0,-5-9 1,5 5 31,1 3 0,-1-4-71,1 2 0,4 0 0,0 2 51,-2-2 0,3 3 213,-1-4 174,0 4-206,-4 7-226,-6-5 0,-2 10-184,-5-2 246,0 2-5,0 7 0,-1-4 42,-3 3 1,-3 1-310,-6-1 112,0 6 0,-1-9 49,-2 2 1,2 3 66,-3-2 1,3-1-40,1-3 1,0 4 9,1 0 1,1-1 323,2-3 0,-1-4-58,6-1 0,0 0-257,4 5 1,0-5 96,0 1 0,6-2 31,2 1 0,3-1-32,2-3 1,4-2-456,-1 2 1,7-2-503,-2-2 0,3 0 439,1 0 0,0-2 421,1-2 0,4-3 0,3-6 0</inkml:trace>
  <inkml:trace contextRef="#ctx0" brushRef="#br0">29878 6819 8380,'0'-9'-8,"0"1"0,-1 5 636,-3-1-270,-3 3 0,-7 2-365,-3 3 13,-3 9 1,-2 7 190,-4 5 1,8 0 58,-7 0 0,2 6-228,-2 3 1,1 2 149,3 2 0,3-1-124,5-4-42,1 4 1,5-6 20,3 2 0,2-2 140,2-5 0,6-1 79,2 0-1633,3-5 961,8 4 0,2-10-591,8 2 1011,-2-2 0,15-1 0,-3 0 0</inkml:trace>
  <inkml:trace contextRef="#ctx0" brushRef="#br0">30737 6857 8175,'0'-7'-806,"6"-4"2225,1 9-724,0-3-148,4 5-328,-4 0 1,4 1 101,-3 3-212,4 3 1,-5 6 0,5-1 63,1 1 0,4 5 0,0 3 33,-2 3 1,-1 6-35,-1-1 1,-1 5-257,1-5 19,0 12 175,-6-7 0,0 8-16,-3-9 1,-3 4 25,3-3 1,-4 3-17,-4 6 1,-3-6 101,-5 1-2255,-7 0 1375,0-6 1,-11 9 673,1-3 0,-12-3 0,2-10 0</inkml:trace>
  <inkml:trace contextRef="#ctx0" brushRef="#br0">11201 10241 8621,'-7'0'1871,"-4"0"-1700,9 6 1,-5-1-112,3 4 0,3 2 198,-4-3-105,4-2 0,2 5 168,4-2-481,-4-4 1,10 5 138,-2-6 0,2 5-100,2-5 200,-6 6 1,4-9 30,-3 3 0,3-2-60,2-2 1,0 0 1,-1 0 36,1-6-99,0-1 1,-1-5 0,1-2 0,-1-3 1,-3 3 72,-1-3 0,-5 1-42,1 0 1,-2 2-34,-2-3 44,0 3 69,0 1 1,-6 5 106,-2-1-168,-4 1-7,0 1 0,-5 1 21,0 6 0,-4 2 59,4 2 1,-1-1-17,1 5 1,3 0 16,-3 5-190,3 0-15,2 5 161,-1-4-30,6 4 1,-3 0 5,6 3 1,0-2 266,4-2-284,0 2 0,0-5 1,1 3-86,3-3 103,3-7 0,6 3 20,0-6 0,3 0 22,1-4 1,4-1-193,-4-3 1,4-3 45,-4-6 1,4-1 37,-4-3 1,-2-1 17,-6-3 1,1-3-24,-6 3 0,0 1 9,-4-1 0,0 4 24,0-4 0,-1 6-263,-4-2 0,1 3 33,-8 2 1,2 4 91,-7 4 0,2 3 77,-2 1 0,3 0 231,-3 0 1,-1 5 259,1 4 1,0 2-177,4 2 1,1 4-10,-1-1 0,6 3-47,3-2 1,2-3-125,2 2 0,2-2 14,2-1 1,3-6-211,6-3 1,5-2 119,3-2 1,7-2 0,1-3 69,0-8 1,1-1-1090,0-7 658,-6 6 0,-2-8-1747,-5 6 2101,0 0 0,-5-1 0,1-1 0</inkml:trace>
  <inkml:trace contextRef="#ctx0" brushRef="#br0">9016 10115 8218,'-7'0'642,"-4"0"-459,10-6 104,-5 5-110,6-5 1,6 6-28,2 0 0,3 0 75,2 0-75,5 0 322,2 0-41,-1 0-381,11 0 1,-9 4 38,8 1 0,4-1 94,0-4 1,4 1 3,1 3 1,0-2-54,-1 2 1,3 2-189,2-2 0,-2 2 137,7-2-72,-7-3 61,10 10 1,-11-9 12,3 2 1,1 2-57,0-2 0,3 4-208,-4-4 253,0 6 0,-4-7-33,0 5 1,-4-5 28,-1 2 0,-1 2 49,2 1-91,3-2 1,-11 1 7,4-3 60,-4-3-57,5 5 1,-4-2-13,2 0 0,-2 0-11,-2-4 1,1 0 45,-1 0 0,-4 0 48,0 0 1,0-5-12,4-4 1,-1 4 11,-3 1 1,2-2 16,-7 2 1,1-2-46,-4 2 0,0 3 21,-1-4 1,1 4-256,-1 1-272,1 0 275,0 0 1,-1 0-198,1 0 333,0 0 1,-1 1-83,1 4 46,-1-4 1,1 5-34,0-6 0,-1 4 9,1 0 0,0 0 43,-1-4 0,-3 4 15,-1 1 0,0-1-13,5-4 1,-5 4-99,1 0 1,-5 0-362,5-4 199,-7 0 187,10 0-68,-11 0-69,5 0-56,-1 0 81,-3 0 270,9 0-218,-10 0-495,5 0 112,-1 0 176,-3 0 367,3 0 0,-5 0 0,0 0 0</inkml:trace>
  <inkml:trace contextRef="#ctx0" brushRef="#br0">11554 10317 9147,'0'-7'850,"0"1"-645,0 6 1,0-5-2,0 3 0,2-3 155,2 5-153,-2 0 38,9 0 0,-8 0-14,5 0 0,2 0-9,7 0 0,-2 1 130,6 3-129,0-2-106,4 3 0,2 0 109,3-1 1,2 6-309,6-2 80,0-2 12,-1 5 1,1-8 74,0 5 1,6 0-42,2 5-1129,-2-6 1035,10 4 1,-7-5 37,7 2 0,2 4-316,-1-4 1,0-1 398,-5 1 1,1-3-64,-1 3 1,-3-4-96,-1 5 111,0-7 0,-1 8 14,-3-5-279,3 4 255,-6-7 1,5 8 1,-6-6 0,-2 1-3,-2 0 0,1-4-246,-5 3 0,3-2 63,-3-2 1,-1 0 396,-4 0 0,-1 0 369,-3 0 1,2 0-620,-6 0 1,4-2 455,-4-2 1,-1 3-287,-3-4 0,0 0-288,-1 1 1,1-2 85,-1 2 0,1 2 182,0-2-92,-1-3 1,1 2-257,0-4 145,-1 3 339,1 1-317,-6 3 39,-1-3 108,-6 5-1491,0 0 1,0 0 0</inkml:trace>
  <inkml:trace contextRef="#ctx0" brushRef="#br2">9256 10052 8332,'-12'0'-2,"-1"0"2,0 0 382,6 0 137,-4 0-101,10 0 0,-6 0 254,2 0-167,4-6-122,-5-1 156,6 0 195,0 1 328,0 1-232,0 3-146,0-3-168,0 5-509,0 0 1,2 4 92,2 0 158,3 0-242,6 2 56,-1 1 0,6 2 203,4-1 0,1-4-151,3 5 1,5-5-15,2 4 192,4-5-205,6 3 0,-2-6 89,5 0-93,0 0 1,9 0 107,0 0 0,0 1 19,-5 3 0,-4-2-366,1 2 1,-7-1 90,3 1 1,-4-1-262,-1 5 0,-2-4 145,-2 5 1,1-2 120,-6 1 0,1 2-79,-5-6 1,0 5-209,1-5 0,-5 0 163,0-4 0,-6 4 40,2 0 0,-2 1 7,2-5 0,-7 0-7,3 0 0,-3 0 250,2 0 0,-3-2-92,-1-2 130,-5 3-151,2-5 1,-10 6-31,-4 0 0,-7 0-60,-5 0 1,-6 0 57,-7 0 0,-1 4-69,-11 0 0,-2 5 54,-7-5 1,1 4-260,-9-3 0,2 3 212,-6-4 1,-3 1 117,-2-5 0,36 0 1,-1 0-36,-34 0 1,34-1 0,1 0 407,-32-3 1,7 1-171,6-5 0,7 5-124,2-1 1,9-2 132,-1 2 1,9 0-1,1 4 332,5 0 273,5 0-74,6 0 305,-1 0 84,6 0-1409,1 0 201,18 0 1,3 1-501,14 3 0,9-1 198,9 5 1,7-5 187,5 2 0,4-4-195,5-1 0,2 4 368,-32-2 1,0 0-1,2 1 1,0-1-34,0-2 0,0 0 1,-1 0-1,0 0 225,33 0 0,-35 0 0,0 1-48,-1 1 1,0 0 0,34 0-77,-34-1 0,-1 2 1,30 4-151,-2 1 1,-7-1 154,-9 2 1,0-5-245,-5 4 0,-4 1 143,-4 3 1,-2-3 43,2-1 1,-3-4-137,-6 5 0,0-6-147,1 1 1,-7-1 140,-2 1 0,-3-3 316,-1 3-357,-6-2 97,-2-2 1,-8-2-132,-5-2 0,-7 1 115,-15-5 0,-8 4-226,-8-5 0,-9 5 119,-4-4 0,-4 5-314,-4-1 1,-3 1 429,32 1 0,0 0 0,-2 1 0,0 0-105,0-1 1,0 0-1,0 1 1,1 1 166,-32 0 1,34 0 0,1 0 388,-31 0 1,5 0-383,7 0 1,5 0-7,3 0 0,4-5 712,5 1 1,7-4-304,6 4 1,1-5-59,7 5 0,4-4-30,5 3 1,5-4-87,-1 0 0,14 2 8,7-1 0,11-1-648,5-3 0,9 3-24,5 1 1,6 5 217,2-1 0,5 2-104,-1 2 1,7 0 226,1 0 0,-29 1 1,0 0-15,-2 1 1,0 0 0,2 1 0,1 0 61,-3 0 0,-1 2 1,34 6-15,-1-2 1,-7 2-25,2 2 1,-8-5 42,4 0 0,-11 1-26,-6 3 1,-4-3 31,-5-1 0,-2-4-2,-5 5 1,-7-6-36,-2 1 1,-3-3-105,-1-1 125,-6 0 488,-2 0 0,-6-4-260,-3 0 1,-9-5-96,-8 5 1,-4-4-10,-5 4 1,-2-1 20,-6 5 0,4-4-2003,1 0 1907,5 0 0,-3 4 0,6 0 0</inkml:trace>
  <inkml:trace contextRef="#ctx0" brushRef="#br2">11251 10178 8128,'-4'-8'0,"0"-1"0,0 1 1987,4 1-1402,0-4 1,0 4-1,-2-6 414,-2 0-550,3 6-90,-5-4 60,1 10-179,-2-11-61,-6 11 1,0-5-276,1 6 142,-1 0 1,-4 6-1,-1 2 169,-2 4 1,5 4-57,-2 1 1,3 6-42,1-2 1,2 3 4,3 1-404,-4 0 226,11-5 0,-3 2 35,8-5 1,5 0-194,7-4 100,-2-1 198,10-5-57,1-1-18,2-6 0,10 0 157,-4 0 105,4-11 0,-1 1-102,-2-11 0,-3 4-122,-6-4 1,-1 0 60,-3-4 0,-4-1 48,-9 1 1,2 4-186,-6 0 1,-1 4 74,-7-4 1,-5 6-47,-7-2 0,-4 8 1,-7 5 39,-2 3 0,-2 1-67,-3 0 0,-2 3-208,2 5 260,-2 0 1,-1 12 86,3-3 0,4 3-45,4 5 0,7-4-42,2 0 1,4 0-23,5 4 0,2-4-4,6 0 0,7-5 39,6 1 1,5-3-45,7-2 0,2-5 44,2-3 1,4-2-13,5-2 0,0-6-75,-1-2 0,0-3 66,-3-2 1,-4-1-86,-4-3 1,-7 2 75,-2-6 0,-4 5 1,-5-1 0,-2-1-11,-6 1 0,-3 0 34,-5 5 0,-5 3-81,-8 1 1,-7 5-84,3-1 1,-8 4 121,4 4 0,-5 3 3,5 6 1,-4 5-24,8 3 1,-1-1-5,9 1 1,0-4 73,4 4 1,6-6-67,3 2 0,3 1 5,1-1 0,5-2 157,4-6 1,9 1-124,7-6 1,2 0 143,6-4 0,1-1-123,4-4 0,3-2-1,-3-5 1,1-2 2,-10-3-1,-1 3-323,-7-3 0,-4-1 99,-8 1 0,1-4 174,-6 4 0,-1 0-32,-8 5 0,-7-1-9,-9 0 0,-5 2 54,-3 3 1,-3 2-43,-6 6 1,-4 0 119,0 0 1,4 10-94,4 3 1,6 3 24,-1 1 0,7 2 30,6 2 0,3 1 165,5-5 1,-2 1-263,6-1 0,6-3-135,11 3 0,2-7 173,11-2 1,0-5 33,8 1 0,7-3-1145,-3-1 1,2-1 461,-2-3 1,0-2-1733,0-2 2401,0-3 0,-6 4 0,-1-6 0</inkml:trace>
  <inkml:trace contextRef="#ctx0" brushRef="#br2">11706 10405 8258,'-4'-9'0,"0"-4"0,-1 9 455,0-13 0,3 14 1458,-2-5-1019,3 5 27,-5-8-353,5 4-63,-5 0-205,6 1 0,2 6 425,2 0-472,3 0 63,5 0 1,2 4-22,3 0 0,9 6-11,7-1 0,4 0 120,1 0 0,9 1 228,4-6 0,8 4-470,0-4 0,2 5-7,3-5 1,-28-1 0,0-2-184,2 0 0,0-2 1,0 2-1,-1 0 217,-1 1 1,-1 0-1,35-1-143,-34 1 1,0 1 0,1-1 0,-1 1-178,31 1 0,-1 5 85,-7-5 0,3 4-283,-3-3 1,-3 3 294,-1-4 1,-5 5-90,-4-5 1,-1 6-308,-3-2 0,-2-2 207,2-2 0,-7 2 173,-1-2 1,-6 0-47,1-4 1,-6 0 268,-2 0 0,-6 0 0,2 0 114,-3 0 1,-6 0 335,1 0-244,-6 0-342,2 0 0,-5-1 0,-1-2-14,-3-1 0,-3-2-121,-6 2 1,-5 2 11,-3-2 0,-7 3-226,-2 1 0,-5-4 205,1-1 1,-8 1 54,-4 4 0,-3 0 31,-2 0 1,-3 0-164,-1 0-834,0 0 1080,-1 0 1,3 0-97,-6 0 0,4-4-123,-4 0 0,2-1 290,-2 5-308,-3-5 93,10 3 0,-4-3 52,5 5-204,1-6 96,5-1 0,-3-4 77,6 3 0,6-4-82,6 4 303,4-3-205,0 4 0,1-3 10,0 6 0,4-6 18,0 1 0,5 4-31,-1 1 1130,3-3-1111,2 5 606,-1-3-588,0-1 0,5 5-6,0-4 66,5 4-78,-3 1 5,6 0-221,0 0 0,7 0 74,6 0 0,2 1-92,11 4 1,-3-3-29,11 7 1,4-5 81,4 4 0,10-3 370,-2 3 1,9-4-398,0 5 1,3-7 1481,1 3-829,0 2 1,1-5 9,-1 7 0,-6-6-56,-2 1 0,-3 2-246,-2-2 0,-1 4-303,-2-4 65,-4 1-1010,-5-5 935,0 0 1,-6 4 38,-2 0 1,-5 0 66,-4-4 1,-3 0 83,-5 0 0,-2 2-371,-2 2-125,-4-3 237,-5 5 0,-5-6 402,-4 0 0,-3 0-1052,-5 0 0,-3 0-123,-5 0 1,0 0 411,-1 0 0,-3 0-47,-1 0 1,-3 0 664,3 0 0,-10-6 0,0-1 0</inkml:trace>
  <inkml:trace contextRef="#ctx0" brushRef="#br2">21670 8082 8031,'-7'0'444,"-4"0"201,9-6-394,-9 5 1,8-5 0,-4 5 35,1-4 1,2 3 56,4-7-126,0 6 0,0-4 0,2 5 92,2-3 1,3 0-76,6 1 0,-1 2-42,1-2 0,1 3 0,1-1 111,2-2 0,4 3-158,-4-4 9,5 4 1,-2 1 30,5 0 0,-4 4-190,0 0 1,0 2 27,5-2 1,-5-1 111,0 5 1,-6-1-187,2 2 1,-3 2 0,-3-3-143,-2 4 1,-2 0-95,-3 1 1,-3 1-78,4 3 93,-10-3 219,4 4 0,-14-1-476,2 0 463,-8 5 1,1-6 155,-5 5 1,0-6 313,-1 2 1,1 0-170,0-5 1,4 4-63,0-8 0,5 2 189,0-1-167,2-4 1,5-5-41,1 0-290,5 6 223,-3-5 0,8 5 44,2-6 1,-1-2-462,5-2 0,5 3-200,4-3 0,1 2 377,-1 2 0,1 0 69,3 0 0,3 0 2,-3 0 1,1 0 17,-1 0 1,3 2 67,-3 2 1,-2 3-10,-3 5 0,-2 1 89,-1 0 0,0 4-108,-1-1 0,-3 7-21,-1-2 0,-5-3 524,1-1 0,-4 1-205,-4-1 0,-3 4 295,-6-4 1,-4 4-187,1-4 1,-7 0-83,2-5 1,-7 1 80,-1 0 1,-2-1 62,1 1 0,-2-2-197,-6-3 0,0 2-42,0-6 0,2 1 37,2-5 1,-1 0-16,6 0 1,1-6-1573,6-2 0,6-4 673,7 0 1,4 3-1302,5 1 0,1 1 1969,3-2 0,3-2 0,6 4 0</inkml:trace>
  <inkml:trace contextRef="#ctx0" brushRef="#br2">23223 8423 10396,'13'0'502,"-1"0"0,2 0-73,3 0 1,3 0 138,5 0 1,6 0-188,3 0 1,1 0 427,-2 0-588,4 0 0,-9 0 31,6 0 1,-8 0 126,0 0-1164,-1 0 705,-11 0 1,8 1-1,-5 2-296,-1 1 297,-2 0 1,-2 1 38,1-1 1,-1 1-76,1 0 1,0-4 114,-1 3 0,7-2 0,0-2 0</inkml:trace>
  <inkml:trace contextRef="#ctx0" brushRef="#br2">24688 8094 8244,'1'-12'-422,"4"-1"1,-4 5 421,3-1 963,-2 6 1752,-2-2-1663,0-1-729,0 5 1,-5-3 115,1 8-188,0-3-63,-2 10 1,-1 1-82,-5 5-126,-1 5 105,0-2 0,1 5 0,-1 0-16,1 0 0,-5 5 70,0-1 1,0 1-19,4-5 39,-5-5-228,4 4-1,2-10 63,0 4-177,5 0 1,0-4 185,3 3 0,3-7 39,1-2 1,0-4-13,0 5-214,0-6 1,5 4 75,4-3 130,2-3 0,2 5 14,-1-6 1,6 0-42,3 0 1,3 0 110,2 0 1,0 0 186,4 0 0,-4 0-221,4 0 0,-5 0-41,-4 0 1,2 0 52,-7 0 1,5 0 7,-4 0 0,0 0 69,-4 0-1329,-6 0 768,4 0 1,-4 0-1104,6 0 481,-6 0 171,4-6 211,-4 5 639,6-5 0,-6 1 0,-2-2 0</inkml:trace>
  <inkml:trace contextRef="#ctx0" brushRef="#br2">24928 8120 8093,'-13'0'428,"6"0"1,2 1 0,3 3 12,-2 5-264,3 7 0,-6 1 19,2 9 1,3-3 0,-5 11 642,1 1-546,-4 2 0,7 1 192,-5-1 0,5 0-150,-1-3 1,3 2 18,1-2-177,0-3 0,0-1-41,0-4-334,0-7 0,0 4 228,0-6 44,0 0-1260,0-5 665,0-5 361,0 4 1,0-8-89,0 6 248,0-7 0,5 10 0,2-5 0</inkml:trace>
  <inkml:trace contextRef="#ctx0" brushRef="#br2">25951 8157 8260,'-7'-5'-10,"1"3"-359,6-9 190,0 4 436,0 0 0,0 0 1249,0 3-706,0 3-128,0-5-388,0 0-411,0 5 118,0-5 215,0 6 1,2 6 44,2 2 1,-3 5-58,3 4 1,-2-2-58,-2 6 0,4 0-52,0 5 1,0-3 71,-4-1 13,0 7-290,6-14 115,-5 15 0,5-15 127,-6 6 0,4-4 0,0 3-325,-1-2 1,-1-1-572,-2-4 1,4-1 277,0 1 0,0-1-228,-4 1 0,0-4 348,0-1 0,0-4-217,0 5 593,0-7 0,-5 10 0,-2-5 0</inkml:trace>
  <inkml:trace contextRef="#ctx0" brushRef="#br2">25774 8360 8208,'6'-7'585,"1"1"1,5 6-1,2 0 1,2 0 3,1 0-444,5-6 0,2 5 0,5-3 0,-1 1-172,-1-1 1,-2 2-11,1-2 0,-1 3-589,0 1 0,-1 0 344,-3 0 0,1 0 282,-5 0 0,6-6 0,-4-1 0</inkml:trace>
  <inkml:trace contextRef="#ctx0" brushRef="#br2">26772 8094 7989,'0'-7'863,"0"-4"0,0 8-370,0-5-527,0 5-1,0-8 200,5 9 1,1-5 82,2 3 1,4 1-178,-4-5 130,3 5 1,6-4 6,0 3 0,4 1-75,-4-5 1,5 5 0,-1-1 51,3 2 1,0 2 149,-3 0-421,3 0 0,-9 0 84,6 0-14,-5 0 0,6 0-299,-5 0 163,-6 6 198,0 1 1,-5 6-17,3-1 0,-4 1-72,-5-1-107,0 7 37,0-5 1,-5 8 132,-4-5 1,-2 4 183,-2-4 0,-4 4-201,1-4 1,-7 1 83,2-1 133,-3-3 260,-1 4-251,5-5 0,1-5-81,2 1-21,3-1 1,-3 0-18,9 1 1,1-6-187,2 1-679,4-3 133,-5-1 258,6 0 0,2 0 119,2 0 0,3 0 53,6 0 1,1 2 422,2 2 0,0-3-60,5 4-100,0-4 1,0 3 16,0 0 1,-4 6-65,4-1 1,-6 2 36,2 1 1,-3 1 213,-1 0-236,-1-1 1,-4 2-2,-4 3-25,3-3 1,-6 4 2,3-5 1,-2 0 10,-2-1 0,-6 1 258,-2 0 1,-4-2 355,0-3 0,-2 3-58,-3-2-209,-3 2-133,1-4 0,-9 3 3,2-6 0,-2 5 119,3-5-434,0 0 102,0-4 1,-1 0 193,1 0-923,0-6 533,5 5 0,2-10 60,5 2 0,2-2 93,3-2 1,2 5-2183,6 0-1065,0-1 3258,0 2 0,6-4 0,1 4 0</inkml:trace>
  <inkml:trace contextRef="#ctx0" brushRef="#br2">27706 8246 11746,'13'-6'425,"-1"5"-177,1-3 1,1 2 31,3 2 0,-2 0-55,6 0 1,0 0 0,6 0 255,3 0 0,-4-1-499,4-3 0,-5 2-368,-4-2 1,3 3 384,-3 1 1,-3 0 198,-1 0-3953,-3 0 1702,4 0 2053,-9 0 0,13 0 0,-8 0 0</inkml:trace>
  <inkml:trace contextRef="#ctx0" brushRef="#br2">27744 8423 11403,'13'0'556,"5"0"0,-3 0-130,6 0 0,6-2-90,7-2 1,-2 1 31,2-5-380,-6 5-306,8-8 564,-9 9-31,4-3 0,-5 1-215,4-1 0,-3-4 0,3 2 0</inkml:trace>
  <inkml:trace contextRef="#ctx0" brushRef="#br2">28603 8170 8225,'-7'-13'1102,"1"6"-3,6-4-632,0 4 156,0-5-579,0-1 1,6 0 131,2 1 0,3 3 103,2 1 1,0 1-102,-1-2 0,1-2 173,0 3-117,5 2-29,-4 1-50,4-1 1,-1 3 10,0-5 1,4 5 30,-4-1 0,-1 2-218,-3 2-753,0 6 583,-6-5 1,3 12-250,-6 0 267,6-1 61,-9 12 0,5-4 61,-6 5 0,0-4-37,0 0 1,-2 2-25,-2 6 0,-4-2 138,-9 2 1,-3-5 256,-5 1 1,0-7-195,-1 8 0,-3-5 10,-1 0 0,-3 1 267,3-5-217,1 6 0,3-9-37,1 2-215,0-7 68,5 2 0,2-10 140,5 4-59,1 2 0,3-6-226,1 3-441,5-2 377,-2-2-201,5-6 238,0-1 1,5-1 37,4-1 0,2 2-3,1-1 0,2-3 182,3 2-108,-3 4 0,9-5 375,-6 6 1,4-1-74,-4 5-162,-1 0 0,-3 0-68,0 0 1,3 2 202,1 2-344,0-3 1,-4 11 68,-1-4 0,-3 3-28,-1 2 127,1-6 1,2 4-46,-3-3 1,4 0-273,-4 0 0,-1 0-186,1 5 0,-3-5-72,3 1 1,-4-5-902,5 4 1475,-1-5 0,5 3 0,-1-6 0</inkml:trace>
  <inkml:trace contextRef="#ctx0" brushRef="#br2">29184 8347 8141,'12'0'2006,"1"0"-882,5 0-875,2 0 0,1 0-532,0 0 298,-6 0 0,8 0 156,-6 0 1,4-4-172,-5-1 0,7-4 0,-3 2 0</inkml:trace>
  <inkml:trace contextRef="#ctx0" brushRef="#br2">29891 8221 8131,'5'-13'580,"-3"0"1,9 5 159,-2 0-340,2-1-454,1-4 0,2 5 153,3 0 0,1 1 63,4-2 0,0-2-254,-5 3 97,5 2 146,-2-5 1,1 8 202,0-5-152,-6 5 95,9-3 1,-10 6-158,3 0 1,-3 1 119,-1 4-618,-6 2 263,-2 5 0,-5 7 211,0 2 1,-1 2 279,-3 3-807,-9-1 83,-6 6 196,-7-4 1,0 3-40,-4-4 0,-1-1 35,-2 0 89,-9 6 0,8-9-34,-8 4 0,4-5 209,4 0 1,3-3 300,6-5 0,0-2 288,0-3 102,5-2-469,2-6 0,6-1 7,4-4-1116,2-2 0,16-7 154,3-3 281,2 3 0,5-5-738,5 2 616,0 3 229,6-4 1,-4 5-148,2 0 0,-2 5 566,3 0 328,2 5 0,-4-3-297,6 6 0,-4 0-100,0 0 0,-2 6-73,-11 2 1,0 1 66,-5 3 0,1-5-550,0 10 0,-1-6 192,1 6 1,-5-4-303,1-5 0,-1 3-190,5-2 154,-1-4 569,1 7 0,5-11 0,2 5 0</inkml:trace>
  <inkml:trace contextRef="#ctx0" brushRef="#br2">30787 7918 8069,'-12'0'0,"-1"0"0,-4 0 0,1 0 0,-1 1 879,4 3-543,0 3 1,-8 7 0,-1 3 92,-1 4 0,5 3-181,-3 1 1,2 2-1,-2 2 0,2-1 8,7 6 0,-1-4 0,2 2 40,2-1 1,4 0-266,5-2 203,0-2-59,0 4 0,4-6 88,0 0 0,7-4 87,2 0-1808,0 0 1022,10-1 1,-7 2 6,5-5 0,-1 0-212,1-4 1,1-5 359,-5 0 0,5-5-265,-1 1 546,-2-2 0,5-2 0,-5 0 0</inkml:trace>
  <inkml:trace contextRef="#ctx0" brushRef="#br2">30939 8284 8069,'-6'-7'0,"-1"-3"263,-5 6 0,-1 0 460,0 4 1,1 4-601,-1 0 0,-4 6 194,1-2-145,-1 3 0,0 6 52,0 0 1,2 1-46,6-1 109,-2-3 1,10 10-24,-4-3 0,5-3-390,5-1 1,2 1 73,5-1 1,2-4 285,3-5 0,7-3-900,5 3 0,1-5 91,-5 1 449,6-3-215,-4-6 141,4-2 1,-8-6-26,-2 0 1,2-1 68,-6-2 1,0 2 69,-5-3 115,-5-3 0,-1 5 36,-6-6 0,-6 5 235,-2-1 0,-5-1-183,-4 1 0,-1 0-77,-3 5 0,1-1 374,4 1 0,0 3-120,-5 1 1,6 5-387,-2-1 0,7 2 82,2 2 185,-1 0-176,2 0 0,1 6 0,6 1 0</inkml:trace>
  <inkml:trace contextRef="#ctx0" brushRef="#br2">31027 8056 8157,'9'-12'0,"-1"-1"0,-5 6 0,8-3 69,-2 6 0,3 0 620,5 4 0,-1 0-384,5 0 1,0 6 0,4 2-31,0 3 1,2 7-72,2 3 0,-6 3 629,2 2-442,-8 4 1,-3 3-80,-6 5 0,-5 0-505,1-1 198,-8 1 1,-4 0 152,-9 0 0,-3 3 72,-5-3 1,0 2-1536,-1-6-285,-4 2 1234,-3-3 356,1-2 0,-6-3 0,3 3 0,-4 2 0,-2-2 0,-1-3 0</inkml:trace>
  <inkml:trace contextRef="#ctx0" brushRef="#br3">10633 14623 7797,'0'-7'572,"0"0"-173,0 3 0,0 1-233,0-5 0,1 4 53,3-5 0,-2 5 39,2-5 0,-3 1 74,-1-5-257,0 6 78,0-4 1,0 8 140,0-5 0,-1 5 422,-3-1-332,2 3-143,-3-5 137,-1 5-480,-1-5 206,0 12-27,-4-5 1,5 10-126,-2-2 0,-2 3 87,6 5 112,-6-3 0,7 4-45,-5-5 1,5 4-26,-1 0-236,2-1 105,2-3 0,0-4-104,0-1 194,0 0 1,6 4 99,2-4-4,-2-2 7,11-6-268,-9 0 72,10 0 0,-5-6 119,0-2-184,-1-4 138,1 0 0,-6-5 3,-3 0 1,-2-4 13,-2 4 0,0-1 321,0 1-212,0 9 0,-2-9-5,-2 8 0,-3 4 44,-6 1 0,1 2-101,-1 2 0,0 0 23,1 0 1,-1 6-80,0 2 0,5 3 96,0 2 0,3 0-137,-3-1 1,5 1 99,-1 0 1,3 3-41,1 1 0,5-1-152,4-8 0,3-1 38,5-3 0,-1-2 49,5 2 0,-6-4 45,2-4 0,1-3-3,-1-6 1,-2 0-11,-6 1 0,1-1-351,-6 1 0,4-5 10,-4 0 353,1 0-77,-5 4 1,-5 1-15,1-1 0,-6 6 2,2 3 1,-3 3 515,-2 1 1,1 1-186,-1 3 0,0 3-45,1 6 1,-1-1 9,0 1-86,6 5 1,2-4-54,5 3 0,1-4-13,3-5 0,3-2-633,6-6 0,4 0-963,0 0 1,5-2 949,-1-2 1,3-3 564,1-5 0,1-7 0,-1 0 0</inkml:trace>
  <inkml:trace contextRef="#ctx0" brushRef="#br3">8865 10191 7924,'0'-13'-360,"0"0"0,0 5 459,0 0 1,0 3 392,0-3 339,0 5-487,0-8 175,-6 9-91,5-3-27,-11 5-51,5 0-424,-5 5 1,-1 1 94,1 3 162,-1 7 0,0-7-282,-5 15 0,3-5 82,-6 7 0,-1 0 105,-3 4 0,-4 2-39,-1 6-1094,-5 0 975,9 0 1,-10-1 153,7 1 0,-6 4-102,1 1 1,2 4 69,-2 0 1,5 2 33,-5 1 1,5 2 5,-5 3 1,6-6-87,-2 6 1,0-5-414,0 9 0,1 0 408,3 4 0,1-2 36,0 2 0,-5-3-146,16-26 0,-1-1-1074,-14 32 1162,15-31 1,2 1 0,-9 31 39,11-31 0,-1 1 0,-8 32 42,8-33 1,0 1-1,-8 31-49,10-31 1,1 0 0,1 0-1,0 0 4,-1 1 0,-1 1 1,2 0-1,0 0 4,0 0 0,1 0 0,2 0 0,0 0 14,-1-1 1,2 1-142,1 0 0,1 0 116,-10 32 1,9-33 0,2 1-7,-2-3 0,0 1 0,1 1 1,1 1-16,-1 0 0,2-1 1,1-1-1,1 0-43,1 0 1,1-1 27,6 31 0,1 3 35,1-6 0,5 0-20,3 1 1,3-1 0,1 0 8,1 0 0,5 0-53,2 0 1,5-5-13,4-3 1,-1-3 57,5-2 1,-4-4-110,5 1 1,-2-7 89,1 2 0,3-4-13,-3-4 196,3-3 1,-1-5-46,3 4-61,-4-9 1,9 8 14,-5-7 1,-1-3 76,1 2 1,0-5-96,-1 0 1,1 1-140,-1-4-99,6 2 1,-3-8 119,6 6 0,-4-5-55,4 1 0,-8-6 47,3 1 0,-5-1 24,6 1 1,-3-3 212,-1 4 1,-1-4-141,1-1 0,-5 4 192,0 0 1,-1 1-49,1-5 0,-2 4 555,-6 0 1,0 0-655,0-4 0,-1 2 345,1 2 0,0-1-526,0 5 1,0-4 359,0 5 0,-2-5-226,-2 4 1,1-4 130,-5 5 0,3-2-389,-3 1 1,3-1 57,-3-2 0,-1-4 196,-3 3 1,-5 2-71,0-2 1,0 2-4,4-2 0,-1 1 548,-3 4 1,1 1-193,-5-6 1,1 4-359,-1-3 0,-3 3 102,3-4 60,-3 0 1,-1-4-678,-1 0-885,-5 0 1465,-1 0 0,-6 0 0,0 0 0</inkml:trace>
  <inkml:trace contextRef="#ctx0" brushRef="#br3">13941 10494 7819,'0'-13'0,"0"0"0,0 5 0,0 0 0,0 3 0,0-3 1298,-5 0-375,3 1-655,-3-5-182,5 11 0,1-5 279,3 6-157,3 0-198,6 0 0,0 6-153,-1 2 1,6 5 221,3 4-179,-2-3 0,6 14-89,0-3 256,0 3 1,8 2-102,-4-1 0,-1 6-56,6-1-33,0-3 1,3 8-18,1-5 0,0 5 36,0-5 0,0 6-132,0 3 0,0 0 223,0-1 0,-2 2 0,-1 5 202,-1 1 1,-6 4-127,1 9 0,-3 0-17,-5 0 1,-3-3 4,-5 3-9,-6-2 0,-2 6 125,-5-8-739,0 3 681,0-10 1,-5 14 27,-4-3 1,-3 3-79,-5-3 0,-3-3 17,-5 3 1,-5-1-30,16-26 1,-1 0-1,-2-1 1,-1 0-49,1 1 1,0-1 0,-1 1 0,0-1 43,-1-1 1,0-1-1,-2-1 1,0 0-186,0 2 1,0 0 87,-3-2 1,0 0 0,3 0-1,1-1 43,-3 1 0,0 0 1,0-1-1,0 1-56,-2-1 0,-1 1 1,-2 2-1,0-1-293,-1 1 1,-1 0 255,0 0 1,-2-1 0,0-3 0,0 0-12,-2 2 1,0-1-1,0-2 1,0-1-877,-2 3 0,0 1 941,-1-5 1,0 0 0,4 2 0,0-1-41,-3-3 1,0 0 0,1 0 0,-1-1-75,-2-1 0,0 0 204,0 2 0,0 0 0,1-5 1,0 0-108,1 4 0,0-1 0,-1-4 0,0-1 166,1 4 0,0-1 0,0-4 0,-1 1-47,2 0 1,-1 2-55,-1-1 0,-1-1 1,4-2-1,0-1 36,-2 2 1,0 0 105,-1-1 0,0-1-77,2-2 1,-1-1 0,1-1 0,0-1 27,-32 11 1,-2-5-53,2 0 0,31-8 0,0-2 10,-31 7 1,0 0-19,3-1-209,1 1-500,6-6 689,-5 4 1,6-4 132,-3 6 0,3-5 124,5 1 0,-1-2-234,-2 1 1,6 3-42,-2-2 0,2 2-112,-3 2 0,5-5 112,0 0 1,9 0 46,-1 0 0,5-2 778,-1-6 0,2 4-831,2 0 1,4 0 1227,-4-4-967,9 0 0,-1 0 646,5 0 0,0 0-765,4 0 0,1 0 394,-1 0-195,0 0-782,1 0 242,-1 6 149,6-5 0,0 9 63,3-6 0,3 12 0,-5-2 0</inkml:trace>
  <inkml:trace contextRef="#ctx0" brushRef="#br3">21632 9433 8052,'6'-13'901,"-5"6"-556,10-4 0,-8 8-13,5-5 1,-3 5 236,3-1 462,-5-3-297,2 5-798,-5-3 1,0 6 0,0 3 266,0 5 0,-5 3 232,-4 5-784,-2 3 271,-1 5 1,-2-1 65,-3-3-73,3 3 1,-5-4-21,7 5 114,-1 0 1,1-1-21,-1-3 1,2-3 104,2-5-189,-2 0 160,10-1-8,-5 1-245,6-1 218,0-5 1,1 3-2,4-6 0,2 2 1,5-2 1,2-1 5,3 6 0,-1-7-20,5 3 1,-2 0 64,2-1 1,3 2-56,-3-2 1,3-1 5,1 5 1,-1-5 18,-3 1 1,2-1-240,-7 1 1,6-2-332,-6 2 137,7 3 1,-9-6 234,3 4 1,-3-4 25,-2-1 1,-3 1-860,-1 4 0,-4-4 980,5 3 0,-6-2 0,2-2 0</inkml:trace>
  <inkml:trace contextRef="#ctx0" brushRef="#br3">21910 9521 8576,'0'-5'571,"0"5"0,0 5-248,0 8 0,-4 5-120,-1 3 0,1 9-84,4 3 1,0 8 341,0 1 0,-4 0-91,0-4 0,-1 4 85,5 0 1,0 0-216,0-4 1,0 0 49,0 0 1,-1-1-3,-3-4 1,2 7-3896,-2-7 3607,3 1 0,1-3 0,0 1 0</inkml:trace>
  <inkml:trace contextRef="#ctx0" brushRef="#br3">23274 9799 7799,'-7'0'1787,"1"0"-640,6 0-782,0 0 642,0-5-645,0 3 1,1-3-82,4 5 1,3 0 147,9 0-229,-3 0 0,14 0 66,-3 0 1,3 0-23,-2 0-67,-1 0 1,4 1 0,1 2-660,-2 1 345,-2 0 0,-5-4 126,1 0 1,-3 4 172,2 1 1,2-1-2117,-7-4 0,3 4 1954,-2 0 0,-3 6 0,4-3 0</inkml:trace>
  <inkml:trace contextRef="#ctx0" brushRef="#br3">24524 9471 8481,'5'-7'-2,"-3"-4"0,9 4 433,-10 0-169,5-5 0,-2 10-25,0-7 388,1 6 1,-5-4 132,0 3-308,0 3 65,0-11-516,0 11 1,-6-5 136,-2 6-387,-4 12 1,-6-3 203,-3 13 0,-3 3 226,-1 4 0,1 2-71,3-1 1,-3 2-311,3 6 0,3 0 49,1 0 1,7-2 263,2-2 0,5 1-116,-1-6 1,4 5 44,4-5 1,3-3 17,6-5 1,5-2 23,3 2 1,3-2-176,1-7 1,5 1 88,-1-1 1,6 0 25,-1-4 1,-2-2-68,2-6 1,-6 0-121,1 0 1,-2-2 3,-2-2 1,-5 1 83,-3-5 0,-5-1 55,-3-3 1,1 2-1,-6-3 1,0 4 214,-4-8 1,-6 3-136,-2 1 1,-5 0-16,-4 1 1,2 1-42,-6 2 0,-4 2 17,-5 3 0,1 3 0,5-4-261,3 4 270,-3 1 1,10 4-244,-3 0 1,3 6-365,2-1 1,5 2 275,2 1 0,5 1 112,5 0 191,2 5 0,11-4 0,1 4 0</inkml:trace>
  <inkml:trace contextRef="#ctx0" brushRef="#br3">25989 9597 8283,'0'-13'0,"0"1"1428,0 5-312,0 1-750,0 6 0,-2 2 1,-1 2-784,-1 4 0,-1 5 194,0 4-199,4 2 0,-9 7 294,6-1 1,0-3 187,4 4 1,-2-4 57,-2 8 1,3-5-265,-3-4-39,2 3 1,2-5-320,0 7 1,0-3-66,0-2 583,0-2 0,0-2-14,0-1 0,0 1 0,0-4 0</inkml:trace>
  <inkml:trace contextRef="#ctx0" brushRef="#br3">25648 9888 10424,'14'-7'718,"3"2"1,-1 3-779,10-3 1,-1 4 132,13-3 1,-2 1-77,11-1 0,-5 1 84,4-6 1,-1 5 179,1-4 0,-6 4 196,-7-5-457,1 6 0,-2-8 0,-1 4 0</inkml:trace>
  <inkml:trace contextRef="#ctx0" brushRef="#br3">26898 9483 8481,'-6'-7'222,"5"2"-154,-5-1 1117,6 5 394,-5-10-1386,3 9 144,-3-3 174,5 5-284,0 0 0,-2 5-195,-2 4 1,3 2 129,-4 1 0,3 2-93,-3 3 1,4-1 86,-3 5 0,2-4 41,2 4 1,0-6-136,0 2 0,0-3-539,0-1 0,0-1 51,0 1 185,0 0 1,2-1 122,2 1 1,-1-6 7,5-3 1,-4-1 338,5 1 0,-4-3-62,8 4 1,-6-4-5,10-1 1,-6 0-52,6 0 1,-3 0-4,-1 0 1,4 0-253,-1 0 0,5 0 132,-4 0 1,4 1-988,-4 4 641,0-4 1,0 5 98,0-6 0,4 0 110,-4 0 1,-1 4-276,-3 0-2071,0 6 2494,-6-9 0,4 11 0,-4-5 0</inkml:trace>
  <inkml:trace contextRef="#ctx0" brushRef="#br3">27188 9433 8504,'-7'6'384,"0"2"-646,3 9 623,3 2 1,-6 11-1,3 1-160,-5 1 0,2 2-226,-1 4 0,5 4-2,-1 0 0,1 0 31,-1-4 0,2-2-108,-2-2 1,4 1-188,4-5 1,-1 0 167,5 0 123,1-3 0,3-2 0,1-7 0</inkml:trace>
  <inkml:trace contextRef="#ctx0" brushRef="#br3">27769 9711 8274,'9'-4'894,"-1"-2"-495,2-1 0,3 3-145,3-5 1,4 5 82,5-4 1,2 1-247,2-2 1,-2 4-1,3 5 36,-4 0-48,-1-6 1,-1 5 126,-3-4 1,-1 4 301,-3 1-3600,-3 6 3092,4-5 0,-5 16 0,-1-3 0</inkml:trace>
  <inkml:trace contextRef="#ctx0" brushRef="#br3">27719 9925 9048,'18'0'996,"3"0"0,4-4-939,5 0-36,2 0-6,12-2 0,0 1 21,7-4-629,-1-2 1,12-2 0,3-6 0</inkml:trace>
  <inkml:trace contextRef="#ctx0" brushRef="#br3">28691 9584 8243,'-7'-12'0,"2"-2"-247,5-3 107,-6 3 1,5-1 77,-4 2 1,5 3 308,5-7 0,-3 7 298,7 2 0,1-3-281,6-2 130,-2-2 0,10 8-76,-3-6 1,2 5-176,-2-1 0,3 6 86,-3-1 0,1 3 255,-1 1-328,3 0 1,-7 1-578,0 3 0,0 5 282,-9 8 0,2 2 238,-2 7-4,-2-1 0,-8 4-233,-2 1 0,-4 5-242,-9-1 1,-3 2 238,-5 2 0,-2-2 176,-2-2 0,1 3-88,-6-4 0,6-2 25,-1-1 802,2-4-483,2-1 1,5-3-126,3-1 0,3-6-316,2 2 1,3-3 180,1-2 1,5-3 2,-1-1 0,4-3-530,4 3 194,3-5 87,11 2 1,2-5 428,5 0-106,12 0 0,-8-1-257,9-3 109,3 2 1,-2-7 212,3 4 1,0-3 364,-4 4 1,3-6-96,-8 1-3180,4 4 2737,-5-1 0,5-5 0,-5-3 0</inkml:trace>
  <inkml:trace contextRef="#ctx0" brushRef="#br3">29386 9799 8273,'0'-12'595,"5"-1"1,7 0-557,4 1 1,3 3-40,-3 1 1580,4 5-663,5-8-488,1 9 1,-4-7-1295,3 4 373,-8 1 342,7 4 0,-7 0 180,0 0 0,0 0-30,-5 0 0,6 0 0,2 0 0</inkml:trace>
  <inkml:trace contextRef="#ctx0" brushRef="#br3">29866 9458 8199,'0'-19'-724,"1"5"507,3 5 0,3 1 217,6-5 0,4 5 0,0 1 690,-2 1-362,5-4 0,-1 5 18,6-4 218,1 4-184,-1-1-130,6 5 1,-4-5-45,2 6 0,2 0 86,-2 0 312,1 6-273,-11 1 1,-2 5 148,-8 1-965,2 5 423,-10 2 1,5 1 131,-6 0 1,-7 0 235,-6 4-687,-5 6-289,-7-4 547,0 3 7,-1 1 1,-3-4 83,-1 2 0,1-2 38,4-2 1,1-1 6,3-3 0,2-2 398,7-7-142,5 1 0,-3-1 35,6 1 7,0-6-428,4 4 183,5-9 1,2 8 25,6-6 0,4 1 42,0 0-534,5-4 248,3 5 1,3-6 19,6 0 0,0 0-119,4 0 1,-1 0 129,1 0 0,0 0 33,0 0 0,0-6-2152,0-2 1023,-6 2 1140,-1-5 1,0 4 0,1-6-1</inkml:trace>
  <inkml:trace contextRef="#ctx0" brushRef="#br3">31002 9408 8181,'-5'-13'0,"-4"0"867,-2 6 0,-2 0 217,1 3-700,-1 3 1,-5-5-386,-3 6-63,-3 6 83,4 1 0,-5 10 184,0-1 0,-1 8-48,-3 2 0,7-1-190,0 4 0,8-1 127,2 2 1,1-2 20,6 6 0,3-6 2,6 1 1,3 1-49,5-5 1,7 3-675,2-7 143,3-3 1,5-1 114,0-9 1,2 2-103,-1-6 1,-2 1-19,6-5 248,-6 0 0,8-6-201,-2-2 495,-9-4-105,5 5 0,-16-8 17,2 2 0,-2-2 277,-1 2 1,-6 1-242,-3-1 1,-4-1 116,-4-3 1,0 3 192,-9-3 1,-2 3 108,-10 2 0,-1-1 336,1 0 0,-4 1-263,-1-1 0,2 2-4,7 2 0,-3 0 704,3 4-293,8 1 3,-3 4-3715,9 0 1892,0 6 0,1 1 428,6 5 1,6 1-460,2 0 0,3-1 931,2 1 0,-1 5 0,1 2 0</inkml:trace>
  <inkml:trace contextRef="#ctx0" brushRef="#br3">30977 9534 8222,'0'-13'0,"0"5"-533,0 0 266,0 5 134,-6-3 0,3 2 133,-5 0 0,4-1 746,-5 5 1,1 0-1,-5 0 267,1 0-268,-1 0-284,0 0-1,-5 0-283,4 0 1,-5 6 73,2 2 0,3 8 133,-3 1-304,3 5 106,1-2 1,2 5 186,3 0-524,2 1 155,6-1 0,0 0 135,0 0 0,1-4 124,4 1-352,2-1-153,0-2 141,9 5 0,-2-10 21,6 10 51,4-10 1,-6 4 89,3-5 1,3-2 14,-3-3 1,3 2-380,1-5 0,1-1 177,-1-4 0,-4 0-296,0 0 391,0 0 1,3-2-70,-3-2 60,3-3 1,-15-7-21,4-3 1,-9 2 10,1-6 1,-4 4 62,-1-4-306,-6 0 111,-1-10 1,-7 3 80,-3-6 0,-2 5-80,-6-5 0,-1 2 1443,1-2-805,-6 3 0,4 3-132,-2 3 0,2-2-56,2 10-183,5 6 0,2 1 17,6 6 0,3 0-50,1 4-1655,5 0 1048,-3 0 0,6 6-33,0 2-1449,0 3 2035,0 2 0,6 5 0,1 2 0</inkml:trace>
  <inkml:trace contextRef="#ctx0" brushRef="#br3">30750 9180 7556,'-20'0'-415,"-4"0"1276,3 0-258,-3 6-103,-1-5-218,0 11 1,1-5-19,3 5 1,-3 2-240,3 3 1,-3-1 0,0 6 108,3 5 0,3-1 6,5 8 0,1 0 88,-1 4 1,6 4-26,3 0 1,2 4-67,2-4 1,6 4-146,2-3 0,4-1 12,0-4 0,5-1-223,0 1 0,4-1 262,-4-4 1,2 3 103,2-7-1837,-5 6 1120,13-8 1,-9 2-37,5-8 606,6-2 0,1-7 0,6 1 0</inkml:trace>
  <inkml:trace contextRef="#ctx0" brushRef="#br3">31242 9281 8349,'13'0'-840,"-5"6"791,1 2 1,-1 5 726,5 4 1,-1 3 0,-1 5-77,-2 0 1,2 7-327,-2 6-37,2 0-45,1 11 1,1-5 41,0 2 1,-6 3-95,-3-3 0,-3 4-132,-1 0 1,-7-4-759,-5 1 517,-1-7 1,-9 4-47,5-6 307,-6 0 0,5-2-30,-3-2 0,-9 2 0,4-3 0</inkml:trace>
  <inkml:trace contextRef="#ctx0" brushRef="#br4">8347 18993 8516,'-7'-7'2405,"0"1"-2161,3 6-93,2 0 0,-5 0 75,3 0 1,1 0 176,-5 0-272,5 0 18,-8 0 160,9 0 157,-9 6-132,10-5-117,-5 10 1,6-4-3,0 6 0,0-1 82,0 1-846,0 0 460,0-1 0,6 1 102,2 0 0,2-5-21,-2 0 1,4-5 29,-4 1 1,3 2-60,2-2 0,0 1-111,-1-5 0,1-6 57,-1-3-124,1-2 232,0-1 0,-5-7 10,0-2 0,-5 2 3,2-2 0,-4 4-131,-1-4 296,0 5-98,0-2 1,-1 5 180,-4 1-130,-2-1 1,-5 2-80,-1 3-23,0 2 1,-1 6 120,-2 0 0,2 0 171,-3 0 0,3 6-208,1 2 1,5 5-143,-1 3 1,2 0 135,-1 5 1,2-4-47,6 4 0,0-4-392,0 4 179,0-6 62,6 3 0,-3-5-137,5 0 203,0-6 15,11 4 1,-5-10-17,2 3 1,3-2-60,-2-2 1,1-6-120,-1-2 0,-5-3 144,1-2-210,0-5 221,-6 4 0,0-9-25,-3 6 0,-3-4-35,-1 5 157,0-1-92,0 4 1,-4 0-22,0 1 334,-6-1-180,-3 6 0,-1-3-73,-3 6 0,2 1-24,-2 8 0,3-3 299,-3 7-72,3 5-96,2 0 0,0 10 174,4-3-244,-3-3 0,9 6 6,-2-3 0,3-1 6,1 1 0,0-6-51,0 2 0,5-7 81,4-2-40,2-5-371,7 3 205,-4-6 0,9-2 81,-6-2 1,4 1 3,-5-5 1,1-1-1780,-4-3 1168,0-1 1,-2-1-2058,-3-3 1386,3 9 1290,-9-9 0,9 4 0,-4-6 0</inkml:trace>
  <inkml:trace contextRef="#ctx0" brushRef="#br4">8536 19043 7724,'-12'7'93,"-1"-1"0,5-6 355,-1 0-382,6 0-273,-8 0 0,8 0 204,-5 0 583,5 0-24,-2 0-343,5 0 0,-5-2 38,1-2 1,0 1 607,4-5-441,0-1-111,6-3 1,1-6 62,5-3 0,1-5-171,-1-3 0,7-3 0,2-6 0,4-6 161,4-2 0,0-5-184,4-3 0,1-4-9,-15 27 1,0-1 0,0 0-1,1-1-5,1 0 1,0-1-1,-3 2 1,1 0-64,2-2 1,0 0 0,-3 0-1,0 1 50,3 1 1,0 1-761,-1-5 0,0 0 727,17-17 0,-17 17 0,-2-1-67,1 3 0,0 1 0,0-3 0,0 0-235,0 0 1,0 0 0,-2-1-1,0 0 261,0 1 1,-1 0-1,0 1 1,1 0-24,-1 0 1,1-1-1,2 0 1,-1 0-138,-1-2 1,-1 0 49,0 3 1,-1 0 0,3-1-1,-1-1 48,-2 4 0,0-1 1,2-2-1,1-1 44,-1 1 1,0 0-34,1 2 1,0 0 0,-1-3 0,-2 1 17,0 2 1,0 0 0,-2 1 0,0-1-70,13-29 1,-1 1 195,0 3 1,-1-1-172,-3 5 0,2 0-209,-7 5 0,1-5 149,-4 0 1,4 5 100,0 4-220,-1-1 88,-3 2 0,0-4 47,-1 3 0,1-3-51,0-2 90,5 1 1,-4 1-2,3 2 0,1 0 176,-1 5 0,1-2-173,-1 2 0,-2 4-22,6 0 1,-4 0 138,4 5 1,-5 2 567,0 1 0,3 2-680,-2-1 0,-1 2 141,-3-2 1,4 2-287,0 2 0,1 0 208,-1-1 0,-3 1-186,3 0 1,-3 4 49,-2 0 0,1 1-80,0-1 0,-1-1 70,1 5 78,-1-6 1,1 9 231,0-3-139,-1-2 1,1 5-79,0-3 1,-5-1 9,0 1 1,-1 0 415,2 4-267,2-5 0,-8 4-105,5-3 1,-3 3-60,3 2 0,-4-1 60,5 0 1,-7 1 24,3-1-268,2 0 75,-6 1 0,5 3 82,-6 1 104,0 0-79,0 1-19,0 1 4,0 0-1066,0 5-1285,0-5 2362,0 12 0,0 1 0,0 6 0</inkml:trace>
  <inkml:trace contextRef="#ctx0" brushRef="#br4">8524 19018 7740,'-13'0'0,"5"-2"132,-1-2 119,6 3-50,-8-5 172,4 1 0,0 3-173,-4-3-37,10 5 0,-6-5 264,2 1-126,4 0-397,-10 4 200,9 0 148,-3 0-452,5 0 289,0 0-190,0 6 47,0 1 1,5 1 168,4 0 0,2 1 143,2 3 0,1 5-168,2 0 0,0 4 22,5-4 1,0 1 248,4-1-332,6-3 0,-3 10 1,6-4-8,1-1-11,1 5 1,-1-10 0,3 4 104,6 1 1,1-4-120,5 6 0,-2-5-63,7 0 0,2 3-231,2-2 1,3-1 280,1-3 0,6-6 35,-34-5 1,1 0-1,2 1 1,0 0 1,2-1 0,0 0 0,1 0 0,1 0-27,2-1 0,0-2 0,-1 1 0,0 0 18,1 1 1,0-2 0,1-1 0,1-1-286,5-1 0,-1-1 0,2 0 1,0-1 230,-1 0 1,-1-1-1,6 1 1,-1-2 3,0 0 0,0-1 1,1 2-1,0-1 201,3-2 1,0-1 0,-1 0 0,0 0 1,1-4 0,0 0 0,0 1 0,0 0-53,4-3 0,0 0 0,-1 1 0,1-1-511,4-2 1,1 0 0,-3-1-1,0 0 404,3 0 0,-1-2 0,-22 7 0,1 0 0,-1-1-40,3-2 0,0 0 1,-1-1-1,0 2 1,0-1-1,0 0-62,0-1 0,1-1 0,0 0 1,-1 2-1,-1 0 0,1-1 21,-1 0 1,1-1 0,-1 0 0,0 2 0,-1-1 0,1 0-12,2-1 0,0-2 0,0 1 0,-4 1 1,0 0-1,1-2 51,2-1 0,1-1 1,0 0-1,-2 0 1,0 0-1,-1 0 7,2-1 0,-1 0 0,0 0 0,0 0 0,-1 1 1,0 0 158,2-1 0,-1-1 0,0 1 0,0-1 0,-1 0 0,0-1 2,3-2 1,0 0 0,0-1 0,-2-1 0,1 0-1,-1 0-58,-1 0 1,-1 1 0,1-1 0,0-1 0,0 1 0,0 0-30,0 0 1,0 0 0,0 0-1,-2-1 1,0 0 0,0-1-187,2-1 1,-1-2-1,1 1 1,0 0-1,0 1 1,-1-1 126,-1-1 1,1-1 0,-1 1 0,0 1 0,0 2 0,-1-2-102,0-1 0,0-1 0,0 1 0,-1 1 0,0 1 0,1-1 37,1-4 0,1-1 1,-1 1-1,-2 3 0,0 0 1,-1 0-27,0-2 1,-1 0 0,0 0 0,-1 2 0,-1 1 0,0-2-56,2 0 0,-1-1 0,-1 0 0,-1 0 0,-2-1 0,1 1 104,2-3 0,0 1 1,-1-1-1,-2-1 0,0 0 1,0 1-17,-1 0 1,-1 0-1,0 1 1,0-1-1,0 1 1,-1-1 95,1-1 0,-1 0 0,-1-1 0,-1 2 0,-1-1 0,1 0 68,0-2 1,1-1-1,-1 0 1,-2 2 0,-1 0-1,1 0-53,0-1 0,0 1 1,-1-1-1,-1 2 0,-1 0 1,0 0-78,0-2 0,0 1 0,-1-1 1,11-18-1,-2-1 88,-9 19 0,0-1 0,-1 0 0,-1 2 0,0 0 0,0 0 142,9-20 0,-1-1 0,-1 1 0,0 0-80,-2 0 1,-2 0-1,2 0 1,-1 0 5,0-1 1,0 1 0,-2 3-1,-1 0-30,0 1 1,-2 0 0,0-3-1,0-1-77,-1 0 0,0 0 0,-3 0 0,0 1-73,-1 0 1,-1 2 0,0 2-1,-1 1 106,0 0 0,-1 0 1,-1-2-1,-1 0-210,1 2 0,-1 0 0,-2-3 0,0 0 105,1 1 1,-1 0-1,-3-2 1,-1 1 42,1 3 1,-1 0 0,-2-3 0,-1-2-243,1 3 0,0 1 0,-1 0 0,-1 1 59,0 1 1,0 2-1,0 1 1,0 1 531,0 5 1,0 1-1,0-2 1,0-1-263,1 3 0,-2 0 0,-1 2 0,-3 1-111,-1 2 0,0 2 0,-1 2 0,0 1-19,-3 0 0,-1 0 1502,-10-30-1091,8 32 1,0 0-1,-12-30-13,0 1 0,-5 2 326,1 2 0,-6 3-416,1 5 1,-2 0-339,-2 1 0,0-1-1097,0 1 1,-4 1 657,0 3 1,-5 2 196,5 6 0,-5 0 36,0 0 1,-2 5-20,-1-1 1,-1 6 493,1-2 0,-1 9 1102,1 5 0,-2-3-1034,-3 3 0,6-1-14,-6 4 0,10 0-18,-5 1 0,-2 3-282,-3 1 0,-1 4-383,1-5 1,3 7 269,-2-3 0,-2 4 16,1 1 0,-4 0 47,4 0 0,-1 6-58,1 2 1,-2 3 136,-6 2 1,1-1-73,3 1 1,1 0 127,4-1 0,-2 1-72,-3 0 0,3-1 35,5 1 0,1-1 145,-1 1 1,-2 0 171,2-1 1,-2 1-141,7 0 1,-4-5 36,0 0 0,4 1-114,-1 3 1,7 1 652,-2 0 1,2-1-1028,2 1 127,0 0 579,1-1 1,-1 1-517,0 0-61,0-1 159,0 6 1,0-4-37,0 3 0,0 1-4,0-1 1,6 4 294,3-4 0,1 0-333,-2-4 0,4 4 196,-4-1 1,3 1-143,2-4 0,0-1 39,0 1 1,4-2 68,0-2 0,4 2-105,-4-3 43,0 4-33,1-5 0,-2 2-3,5-4 1,0 3 15,4-4 1,-1 2-446,-3-2 195,9-3 101,-9 11 0,6-9-558,-6 5 315,0-5 149,5 8-97,-1-10 182,6 11 1,-4-7-635,2 4 795,4 2 0,-12-4 0,3 6 0</inkml:trace>
  <inkml:trace contextRef="#ctx0" brushRef="#br4">8612 18980 8042,'0'-13'0,"0"1"0,0 5 427,0-5 93,0 11 0,0-6-391,0 3-69,0 2 0,-1-5-1,-4 3 1,-2 3-144,-5-3 0,-8-2-259,-5 2 0,-6 0 243,-7 4 1,-1 0 43,-3 0 1,-6 0-7,-11 0 0,-1 0-274,-12 0 1,36 0 0,-1 0 644,-3 0 0,0 0 0,3-1 1,0 0-110,-3-1 1,0 0 0,2 1-1,0-1-28,-4-2 1,0 0 0,0 2-1,0 0-64,-2-3 0,-1 1 0,3 2 1,0 0 5,0-2 1,0-1 0,0 1 0,0-1 25,-2-3 1,-1-1-1,3 1 1,0 0-134,0-2 1,0-1-1,1 1 1,1-1-145,-5-1 1,1-1 0,4-2 0,0-1 90,-2 0 1,0-2 0,1 1 0,-1-2 59,2 0 0,0 0 1,-2-2-1,-1 0-56,1 0 0,0 0 0,-2-5 1,1 0-389,-2 1 0,1 0 0,0-4 0,1 0 357,1 2 0,0-1 1,-1-2-1,0 0 36,3 1 1,0-1 0,0-1 0,0-1 8,2-2 1,1 0 0,-1 1-1,0-1 12,0-4 0,0 0 0,2 3 0,-1 0 212,-1-4 1,0-2 0,4 2-1,0-2-77,-4-3 0,0 0 0,4 0 0,1-1 4,-2 1 1,2 0 0,2-1 0,2-1-56,-1-2 1,1-1 0,0 1-1,0-1-12,0-3 0,-1-1 0,2 1 0,0 0-30,3 0 1,0-1 0,1 1 0,2 0-87,-2-2 1,1-1-1,3 0 1,1 0 101,0-1 0,0-1 1,2 0-1,2 1-6,2 2 0,1-1 1,-1-3-1,0-1-329,1 3 0,-1-1 0,1-1 1,0-1 321,2 2 1,-1 1-1,0-1 1,0 1 4,2 2 0,1-1 0,-1-6 1,1 0-58,1 0 0,1 0 0,0-2 1,0-1-74,-1 3 0,1 0 0,2 0 0,1-1 88,1 3 0,0 0 0,1-4 0,0-2-2,1 2 1,0 0 0,0-1 0,0-1-258,0 2 1,0 0-1,3 0 1,0-1 59,1 1 1,0 0 0,0-2-1,1 0 269,1-1 1,1 1 0,-2 0-1,1 1-34,4 3 1,1 0-1,-1 2 1,-1 0-66,2 4 0,-1 1 1,2-4-1,0-1 140,-1 2 0,-1 1 0,2-2 1,0 1 158,0 1 1,2 2 0,0 0-1,1 1-139,-1 3 0,1-1 1,5-1-1,1-1-4,0 0 0,0 1 1,3-1-1,0 1-23,1 1 1,0 1 0,3-2 0,1 0-12,0 1 0,0 1 0,2-4 0,0 0-375,1 3 1,-1 1 0,1 0 0,1 2 150,1 1 1,-1 1 0,-1-1-1,1 1-111,0 2 0,1 0 1,0-1-1,1 0 92,-1 5 1,-1 0-1,1 0 1,0 0-168,-3 2 1,1 0 0,-1 1 0,1 0 281,-1 1 0,1 0 1,0 0-1,1-1 131,0 4 0,1-1 0,-1 0 0,0 1-72,3 1 0,-1 1 1,-1 0-1,-2 0 69,2 1 1,0 1 0,1-2 0,0 0-64,0 1 1,1 1 0,2 1-1,0 0 24,2 1 0,0-1 0,-1 1 1,-1 0 86,2 1 0,0 1 0,-2-1 0,0 0-65,-2 5 1,0 0-1,-1 2 1,0 0-42,-1 2 1,-1 1 0,32-12 38,-32 13 0,1 0 0,31-10 3,-2 4 1,0-2-270,0 7 0,-4-1 255,0 4 1,-4 0-205,4 1 0,-5 1 108,5 2 0,-5-1-18,0 6 1,-2-4-43,-1 4 0,-2-1 500,-3 5 0,3-1-467,-2-3 1,0 2-5,0-2 1,0 3-12,-5 1 0,2 0-1,-2 0 0,-3 1 510,3 3 0,-2-2 212,-2 2 1,-5-3-368,1-1 0,-5 5 261,5-1 1,-6 1-370,2 0 1,-2-3 196,1 7 1,-2-5-428,2 4 0,-2-3 147,-2 3 1,0-1-205,1 1 1,-5 4 110,0-4 0,0 3-106,4 2 1,0-5-316,1 1 0,-1-1 149,0 5 1,0-5-63,1 1 0,-5-1 169,0 5 0,0-2 17,4-3 0,-4 2-135,0-6 1,0 1 295,4-5 0,1 0 0,-1 0 0</inkml:trace>
  <inkml:trace contextRef="#ctx0" brushRef="#br4">21897 10898 8313,'7'-6'-133,"4"5"1,-8-6 421,6 3 63,-1 2 0,0-3 96,1 5-251,-1-6 283,-1 5-314,4-5 0,-4 2 222,6 0-167,0-1-55,-1 0 0,1 3 166,0-2-45,-1 3-74,1 1 0,-5-2 36,1-2-332,-6 3 0,4-5 403,-3 6 1,-3 0-659,5 0 224,-12 0 1,-1 0 109,-5 0 1,-3 0 91,-1 0 1,0 1-28,-5 4 1,0-4 5,-4 3 0,-5-1 27,1 1 0,-2-2 63,2 2 1,2 2 51,-3-2 0,4 4-105,1-4 0,4 2-23,-1-2 1,6-1 70,-5 5 1,5-5-193,-1 1 1,3 2-15,2-2 1,-1 2 144,0-2 76,1-3-107,-1 11 0,2-9-281,2 5 0,-2-4 50,3 5 1,1-5 108,-2 4 0,1-1 34,-5 2 1,1 2 4,-1-3 0,0 3 92,1 2 1,-1-4-82,1-1 1,-1 0 20,0 5 1,1-5-5,-1 1 1,6-5 6,3 4 1,-2-3-147,2 3-296,0-5 90,-2 3 289,5-1 1,-3-3-23,8 2 1,3 1-20,5 0 0,1-1 263,0-4 1,5 0-74,3 0 0,-1 0-19,1 0 1,4 4-74,4 0 0,1 5 35,-5-5 1,0 1-1,1 0-157,-1 3 130,0-2 0,-1 13-49,-3-2 0,-3 3 36,-5-8 0,0 2-14,-1 3 0,-3-3-18,-1 3 0,-4-1 165,5 0 1,-7-2 2,3 3 1,-5 2 248,-5-3 0,-2 5-246,-5-4 0,-2 2-20,-3-3 1,-3-2 480,-5 3 1,0-4-184,0-5 0,-2 3 48,-3-2 1,4-3-111,-4-2 1,4 1-78,0 0 1,5-1-205,0-4-3083,6 0 2027,-3-6 0,11 3-81,2-5 1,4 4 1061,1-5 0,11 1 0,3-5 0</inkml:trace>
  <inkml:trace contextRef="#ctx0" brushRef="#br4">23135 11226 8545,'0'-7'406,"0"-4"-406,5 10 0,2-5 240,6 6 0,1 0 807,3 0-791,-3 0 0,10 0 0,-2 0 30,6 0 1,4 0-111,6 0 1,-1 0-1,-1-1 256,2-4 0,-7 4 595,7-3-613,-9 2 64,2 2-2693,-5 0 1180,-7 0 1035,5 0 0,-10 0 0,4 0 0</inkml:trace>
  <inkml:trace contextRef="#ctx0" brushRef="#br4">24587 10873 8183,'13'0'0,"-1"0"0,1 0-144,-1 0 212,1 0 0,0 0 0,-1 0 188,1 0 0,0-2 551,-1-2-187,1-3-325,-1-6 0,-3 1 182,-1-1 1,-5 5-161,1-1 1,2 1-1,-2-5 59,-1 1 0,-3-1 92,-4 0 1,1-2-71,-5 2-179,-1-2-35,-9 8 0,2-6 76,-5 1 0,3-1 0,-7 0 1,7 5-204,-8-1 0,4 7-452,-3-3 361,5 4 0,-4 1-1136,3 0 607,-3 0 234,5 6 217,-5 6 1,4 8-107,-5 5 1,4 0-89,0 1 1,5 3 62,0 1 198,1-1-25,3-4 1,5 1-36,3-1 0,2 0-9,2 0 1,2-4 209,2 0 79,3-5 1,11 1-83,3-9 1,0 3-68,4-2 1,-2-4-35,6 0 1,2-4 4,-1-1 0,-1 0 50,-4 0 0,5-8-44,-1-1 1,1-9 115,-5 5 1,0-6-107,1 2 0,-4 0 2,-5 4 0,0 1 393,-9-1 129,3 0-107,-4 1-10,-1 5-161,-6 1-136,0 6 1,0 6-630,0 2 1,-4 8 249,0 1 1,-5 5 494,5-1 1,0 3-85,4 1 1,0 0-211,0 1 1,0-1 628,0 0 1,0 0-203,0 1 0,0-2-145,0-3 1,0 2-20,0-2 1,0-1 27,0 1 0,0-5 30,0 0-1814,0-2-37,0 5-454,0-5 1582,0 4 1,0-5 456,0-1 0,-6-5 0,-1-1 0</inkml:trace>
  <inkml:trace contextRef="#ctx0" brushRef="#br4">26203 10910 8246,'0'-7'0,"0"0"0,0 3 877,6 3-32,-5-10-132,5 9-462,-6-3 0,1 5 0,4 0 1,-3 2-13,7 7 0,-5-1 51,4 9-102,1 3 1,-2-2-50,-3 3 1,-1 3 61,1-3 0,-2 3 3,2 1 0,-3 0 94,-1 1-859,0-1 437,0-6 1,0 4 34,0-6 0,0 1-49,0-1 1,0-2 182,0 6 0,0-5-56,0 1 0,0-3-883,0-2-50,0 1 0,0 1 392,0 3 0,0-3 1,-1 1 551,-3-5 0,-3 1 0,-6-4 0</inkml:trace>
  <inkml:trace contextRef="#ctx0" brushRef="#br4">26052 11188 8228,'-6'-7'1221,"5"-4"-489,-5 10-320,6-5-246,6 0 1,1 5-1,5-3 177,1 2 0,4 2-94,0 0 1,7 0-1,1 0 1,0 0 186,5 0-249,-9 0 0,2 0 62,-1 0 1,-3 0-494,2 0 0,-5 0 0,2 2-1203,0 2-1400,-4-3 2847,4 5 0,1 0 0,0 1 0</inkml:trace>
  <inkml:trace contextRef="#ctx0" brushRef="#br4">27087 10797 8189,'5'-9'-388,"-1"1"1,4 4 711,-4-5-36,6 1 0,-3-5 301,0 1 1,0 0 305,-3 4-141,-2-3-324,3 4-62,-5 0-123,0 1 1,-1 6 218,-3 0-594,-3 6 1,-6 2 168,1 9 0,-5-2-102,0 7 1,-6 0 68,2 7 1,2-1 62,-2 6 0,1 0-84,-1 4 0,3-2 51,5-2 1,1 1-51,-1-6 1,6 2 84,3-1 1,-2-4 51,2 4 1,1-3-33,7-2 1,3-1-222,6-3 0,0-2 58,-1-2 1,6-7 39,3 3 0,3-5 47,2 0 1,-1-2-35,0-6 0,0 0 198,1 0 0,-1-6-94,0-2 0,0-3-81,1-2 0,-3-1 45,-1-3 0,0 3 17,-5-3 0,-5-1-195,-3 1 0,-2-1 95,1 1 1,-2 3 177,-6-3 0,0-1-108,0 1 0,-7 3-52,-6 2 0,3 6 28,-6-7 0,4 8 257,-4-4 0,-4 7-37,-1-3 0,-3 10-503,-1 3 0,4 3 89,0 2 1,1 5 184,-1 3 0,-1-1-1324,5 1 0,1 0 584,8 4 0,2 0-1186,6 1 1923,6-1 0,6-5 0,8-2 0</inkml:trace>
  <inkml:trace contextRef="#ctx0" brushRef="#br4">28136 10948 8139,'-20'0'-231,"2"6"231,11-5 0,-5 5-36,5-6 30,-5 0 938,5 0 259,1 0 0,8 0-421,2 0-488,3 0 1,10-1 78,-1-4-148,7 4-33,2-5 0,7 2-143,6 0 1,-4 0-260,0 4 0,-6-4 260,1-1 1,-2 1 29,-2 4 1,-1 0-2439,-3 0 1541,-3 0 1,-9 0 828,-1 0 0,-5 6 0,2 1 0</inkml:trace>
  <inkml:trace contextRef="#ctx0" brushRef="#br4">28110 11289 8097,'13'-7'2898,"5"-4"-2513,-4 10-138,10-5 0,-9 2-660,6 0 0,-4-5-708,4 5 916,0-6 1,5 7-473,-1-5 1,3 4 676,-3-5 0,9-5 0,-7-5 0</inkml:trace>
  <inkml:trace contextRef="#ctx0" brushRef="#br4">28893 10948 8179,'0'-12'0,"0"-1"0,0 0 0,0 1 845,0-1 1,0 1-271,0-1 1,10 0-250,3 1 0,3 0-177,1 4 0,-1-3-227,5 2 100,0-2 152,4 4 0,0-3 61,1 6 1,-1-4 8,0 4 1,-4-1-85,0 5 0,-1 0-52,1 0 171,-3 6 0,-7 1-851,-2 6 0,-4 1 389,-5 2 0,0 4 132,0 5 72,0 1 1,-5-1-119,-4 0 0,-6 0-71,-2 1 0,-5-1 19,1 0 363,2 0-274,-10 1 0,12-1 13,-8 0 1,0 0 254,-1 1 0,-2-5 483,7 0-491,-3-6 1,5 3-246,2-5 122,3 0 0,3-5 136,2 1-29,4-7-364,-1 10 0,6-11-352,0 3 1,6-2 316,6-2 182,6 0-38,2 0 0,7-2-63,2-2 0,3 1-131,6-5 662,6 5-253,-5-8 1,5 5-210,-6-2 0,-1-2-266,1 6 1,-5-5 266,-4 5 0,-2-4 64,-2 3 0,0-4 0,0 2 0</inkml:trace>
  <inkml:trace contextRef="#ctx0" brushRef="#br4">29903 10974 8129,'9'-2'497,"-1"-2"-429,-5 3 0,8-6 1641,-2 2-1207,-4 4 1,7-5 0,-4 5 24,3-3 0,6 2-48,0-2-239,5 3-46,-8-5 1,10 5-47,-3-3 0,2 2-175,-2 2 1,1 0 227,-5 0 0,1 0 53,-1 0 1,-3 2-1786,3 2 756,-3-3 478,-1 10 1,-5-5-2201,1 2 2497,-1 4 0,5-11 0,-1 5 0</inkml:trace>
  <inkml:trace contextRef="#ctx0" brushRef="#br4">30611 10696 8284,'5'-13'643,"4"1"-440,8-1 1,-3 4 0,4 2 562,0 2-656,2-5 1,5 9 0,0-5-105,0 0-18,1 5 1,-2-5 132,-3 6 17,2 0 1,-4 2 20,2 2 0,-3 3-25,-5 6 1,-6 1 16,-3 3 0,-3 1-433,-1 3 168,0 3 15,0-5 1,-10 7 108,-2-1 1,-5 0 45,0 0 0,-4 1-37,-8-1 0,1 0 30,-6 0-71,0 6 40,-4-4 1,5 2 275,-1-8-5,12 3-243,-8-4 1,17 0 30,1-4-1,-4 3-92,8-3 0,0 1-200,8-4 1,1-5 145,3 1 0,5-2-76,7 1 0,4-1 144,5-3 0,5-2-121,-1 2 0,2-3 29,-1-1 37,-4 0 0,11 0-64,-4 0 0,4 0-77,1 0 1,-2-1 88,-2-3 109,-3 2 0,0-9 0,1 4 0</inkml:trace>
  <inkml:trace contextRef="#ctx0" brushRef="#br4">31671 10633 8061,'0'-13'-28,"-1"2"254,-3 2-139,-3-2 1,-6 10 0,1-3 695,-1 2-720,-5 2 92,-2 6 0,-1 1 1,-1 7-1,-4 3 101,-2 4 0,-1 7-51,3 1 0,1 6-24,0-1 1,0 4-260,-1 4-699,7-3 809,1 5 74,5-12 0,2 4-747,2-2 550,4 3 98,5-5 0,4 0 0,2-4 0,2 0 0,5-2-1130,2-4 529,2-7 1,1 4-547,3-7 1140,-3 1 0,6-6 0,-4-1 0</inkml:trace>
  <inkml:trace contextRef="#ctx0" brushRef="#br4">31836 10974 8117,'0'-13'142,"0"0"-59,0 1 1,-5 3 15,1 1 1,-6 5 106,2-1 1,-5 2 252,-4 2 1,2 2-228,-6 2 0,1 0 1,-2 8 77,1 2 0,4 1-18,-4-2-113,6 5 20,-4 1 0,12 3 198,3-1 0,3-5-364,1 5 0,1-4-324,3 4 0,3-5 328,6 1 0,4-3 122,0-2 1,9 0-1018,0-4 97,2-2 140,-3-6 26,17 0 381,-13 0 0,12-6-233,-20-2 231,-3 2 1,-2-5-172,-4 2 1501,4-2-783,-15-2 0,5-3-27,-6-1 1,-6 0 115,-2 4 0,-13-4-209,-4 1 1,-4-1 75,4 4 1,1 0 6,3 1-151,-8-1 18,13 6 0,-7-3-1482,10 6 633,0 0 688,1 4 0,-1-6 0,0-1 0</inkml:trace>
  <inkml:trace contextRef="#ctx0" brushRef="#br4">31937 10595 8174,'12'-14'0,"2"5"0,3 7 0,1 2 443,3 0 0,2 0-76,-6 0-270,0 5 1,1 1-764,3 2 0,0 8 2,-4-4 444,16 9 1,-7 0 270,24 9 0,-23-2 1613,-2 6-1254,-11-1 0,0 5 519,3 0-623,-9 5 0,4-2-55,-12 5 0,-3 1-72,-6 3 1,0 1-228,-12-1-1213,-6 6-737,-11-4 1998,16-24 0,-1 0 0,-2 0 0,0-1 0,-1 1 0,1-1 0,0 0 0,0-1 0,-1 0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8000"/>
    </inkml:brush>
  </inkml:definitions>
  <inkml:trace contextRef="#ctx0" brushRef="#br0">28391 13441 7817,'0'-9'-128,"0"0"166,6 6 1,-5-9 114,5 5 1,-1-2 205,-1 0-489,1 1 126,0 0-51,-3-4 238,4 5-71,-6 0 1,1-4 16,4 7 0,-4-2 64,4 2 16,-4 2 564,-1-4-35,0 6-142,0 0 0,-4 6-375,-1 3 0,-5 9-191,1 4 0,-7 4 112,-2 5-70,-5 3 0,2 7-106,-5 3 1,-5 3 155,0 6 0,-6 2-386,2 2 1,-4 1 298,20-25 1,-1 0 11,-3-2 0,0 1 0,2 5 0,-1 1-21,-2 0 1,0-1-1,0 1 1,-1 1 1,-1 4 1,-1 2-1,-1-1 1,-1 0-1096,0 2-1,1 1 1106,-4 2 1,0 0 0,2 1 0,0 1-26,-3 1 1,0 1 0,-1 3-1,0-1-333,-1 0 0,0 0 0,0 3 0,0 0 312,-2 0 0,-1-1 120,1 5 0,-1 0-317,2-2 1,-1 0 0,10-15-1,-1 0 1,0 1 218,2-2 0,-1 0 0,1 0 0,0 0 0,0 0 0,0-1 50,-12 21 1,1 0 0,1 1 0,1 0 43,10-20 1,0 1-1,0-1 1,2 0 0,0 0-1,0-1-32,0 2 0,-1 0 0,0-1 0,0 0 0,0 0 0,0-1-140,-11 22 0,0 0 0,-1-1 1,1-1 159,2 0 1,0 0-1,0-1 1,0 0 12,-1 1 1,1 0-1,2-3 1,1 0-126,-1-1 1,0-1 0,1-1 0,0-1-176,-1 3 0,0-1 0,-1-1 0,0-1-50,4-1 0,-1-2 158,0-3 0,1 0 27,-2 4 1,1 0 0,4-8 0,0-1 46,-2 0 0,1 1 1,1-1-1,1-1 255,0-3 1,0 0 0,1-3 0,0 0-244,3-4 1,0 0 0,1-1-1,-1-1-6,-20 28 1,2-2 382,2-6 0,4-6-377,6-3 1,-1-4-2,1-5 1,5-2 1209,3-7-1313,4-5 1,0 0 0,1-5 379,0 1-767,0-5 0,4-2 436,0-5 52,6 5 0,-9-8 0,5 3 0</inkml:trace>
  <inkml:trace contextRef="#ctx0" brushRef="#br0">25134 19307 6646,'0'-7'356,"0"1"-235,0 0-1,0-2 1,0 1 74,0-5 0,-5 5 137,1-6 1,-5 4 131,4 0-261,-5 6 41,9-3-82,-11 6 0,5 0 10,-7 0 1,3 2 25,2 2 1,-3 2 105,3 3-141,-3 9 15,-1-10-11,0 11 0,4-1 16,0 0 0,5 4-8,-5-4-87,6-1 29,-3 2 0,6-4 102,0 3-359,6-9 136,1 2 1,7-8 98,-1 6 1,2-6 25,2 1 1,-2-4-786,3-4 0,-4-3 361,0-7 0,-1 1 253,0 0 2,-6 0 28,-1-1 1,-6 1 2,0 0 0,0 0 226,0-1 0,-6 1 313,-2 0 1,-4 6-31,-1 2-966,-1-2 363,1 5 0,-5-4 97,1 6-44,-1 0 0,6 2-2627,3 2 1330,4-2 1355,5 10 0,-6-11 0,-2 5 0</inkml:trace>
  <inkml:trace contextRef="#ctx0" brushRef="#br0">25001 19307 7727,'0'7'0,"0"1"0,0-4 0,6-2 1556,3 2-709,3-3-549,7 5 0,7-4-781,9 2 165,10-2 191,2-2 1,12 0 71,2 0 1,4 0-320,1 0 1,5 0 313,0 0 0,-33 2 0,0 0 65,0 0 0,-1 1 0,0-1 1,1 0 40,2-2 1,0 0 0,-2 0 0,2 0-73,4 0 1,0 0-1,-2 2 1,0 0 79,2 0 1,0 1 0,3 0 0,0 0 50,4-1 0,0 0 1,1-1-1,2 0 85,1 0 1,0 2 0,1 0-1,0 0-111,1-1 1,1 0 0,3 1 0,1 0 10,0 0 1,0-1 0,0-2 0,1 1 26,1 1 1,0 0-1,1 1 1,-1 0-96,0-1 0,0 1 0,6 2 0,0 0-542,-4-1 0,1 1 0,0 0 0,1 2 470,1-1 1,-1 1-1,-4 0 1,0 1-46,2 0 1,0 1 0,-5-1-1,0-1 45,7 2 0,1 0 0,-3 0 0,-1 1 71,1-1 0,0-1 0,-3 2 0,0 0 178,1-1 0,0-1 0,-4 0 0,0-1-70,6 2 1,1 0-1,-5-1 1,1 0-15,1 1 0,0-1 0,-5 0 0,1-1-313,2 2 0,-1 0 0,-2-2 0,0 0 281,3 0 1,0 0 0,-2-1 0,0 1-76,0 0 1,0-1-1,-6 1 1,0-1-121,0 1 1,-2 0-1,0-1 1,-1 1 50,2 0 0,0-1 1,-2 1-1,-2-1 15,0 1 0,-1 0 1,-2-3-1,-2 0 137,1 1 1,-1-1 0,-4 0-1,0 0-154,0 0 0,0 1 0,33 5-104,-6-6 1,-7 2 691,-3-1 1,-4-4-484,-4 3 0,-3-2-50,-7-2 1,-5 0 615,-3 0 1,-3 0-489,-2 0 0,-5 0 489,-3 0 1,-4-2-353,0-2 552,-7 3-700,5-11 35,-11 4 1,4-5-132,-10 0 0,2 4-33,-6 0 1,1 6-118,-6-1 0,6-2 109,-1 2 0,0-2-166,-4 1 0,-1 4-745,1-4 584,0 4 1,0-3-446,-1-1 194,1 1 70,0 4-1373,0 0 1050,-1 0 859,7 0 0,-5 6 0,5 1 0</inkml:trace>
  <inkml:trace contextRef="#ctx0" brushRef="#br0">31874 19770 8742,'0'-7'148,"0"1"0,-5 8-566,1 2 452,-6 3 409,2 7-211,-5-1 1,6 0-139,1 6 1,1-4 133,1 3 1,0-4-128,4 0 0,1-1-19,3 0 0,-1-1-69,6-3 0,1 1-252,8-6 1,-3 1 23,3-5 0,1 0 95,-2 0 0,1-5-6,-5 1 0,0-5-25,1 5 0,-6-7-60,1 3 1,-6-4 168,2-1 0,-4-1 161,-1 1-157,0 0 1,-1 0 9,-4-1 0,-2 7-93,-6 3 1,-5 1 94,0-2 0,1 4-363,3-4 1,1 4-6,0 1 394,6 6 0,-11 1 0,3 6 0</inkml:trace>
  <inkml:trace contextRef="#ctx0" brushRef="#br0">31940 19903 7694,'-13'0'0,"-1"0"0,7 0 343,-5 0 0,11-2 392,-4-2 1,4-3-868,1-7 0,0 0-544,0-4 0,0 2 328,0-6 0,0-2 152,0-7 0,-1 2 748,-4-6 1,-2-1-395,-7-3 0,-3-1 272,-1 0 1,-4-1-300,4-3 0,-10-3-131,2-6 0,-3 0 580,2 0 1,-4-5-64,0 1 1,-5-5-878,0 5 1,2-8 396,-1-1 0,16 33 1,0 0-4,-1-2 1,0-1-1,-4-1 1,1 0-41,3 0 0,0-1 0,-1 2 1,0-1 19,1-1 1,0 1 0,0 0-1,0 0 19,0 0 0,0-1 0,-1-3 0,-2 0 15,1 1 0,0 0 0,-1-3 0,1 0 3,-1 1 1,1 0 0,1 0-1,0 1 22,-3 4 0,-1-1 0,1-3 0,0 0-172,-3 1 1,1 0 0,-1-1 0,1 0 195,-1 1 1,1 1-1,-1-1 1,1 2 43,0 0 0,-1 1 0,-2-3 0,-1 2-44,-1 0 0,0 1 0,1 0 1,0 0-17,-1-1 1,0 1 0,1 0 0,0 0-68,-1 0 1,0-1 0,0-1 0,2 0-122,0 2 1,0-1 0,2 2 0,0 0 79,-2 1 0,0 0 1,0-1-1,1-1 38,2 2 0,-1 0 0,-4-3 1,0 1-2,2 1 1,1 1-1,-1-1 1,0 0 13,1 1 1,-1-1 0,2 3 0,1-1-16,2-1 0,0-1 0,-2 0 0,0 0 103,1 1 0,1-1 1,1-2-1,1 0-68,0 0 0,0 1 1,-1-1-1,2-1 25,1 2 0,0-1 0,-2-3 0,1 0 10,3 1 0,1 1 1,0-1-1,2 2 70,-1 0 0,1 0-421,-2 1 0,0-1 173,-11-29 0,12 29 0,-1 1-79,-9-29 46,-1-4 99,1 4 1,0 0 26,-1 0 1,1 1-130,-1 3-149,-5-3 148,4 11 0,-6-6 95,3 2 1,3 4-35,-3-4 0,3 3 24,2-3 0,-1 8 180,1-3 0,4 5 90,0-1-101,5-2 380,-2 9 0,5-3-647,-4 5 70,3 0 0,-4 1 90,6-1 0,0 5 17,-1-1-176,7 7 1,-5-4 161,3 7 0,2-1-386,-2 1 833,0 5-534,2-4 0,0 11 148,2-4-438,4 3 0,-7 4-1674,4 2 1187,3 3 850,-5 6 0,0 0 0,-2 0 0</inkml:trace>
  <inkml:trace contextRef="#ctx0" brushRef="#br0">28285 13441 7749,'-6'-8'239,"3"-2"747,-6 6-533,7-7-580,-4 10 215,0-5 0,-2 6 0,-5 1 180,0 4 1,4 2-68,0 6 1,2 2-166,-2 3 0,3-3-31,6 2 0,0 2-89,0-1 1,0 0-98,0-5 197,6 0 0,1-1-43,7-3 18,-1 3 71,6-11 1,-4 5 12,2-6 1,3-6-126,-3-3 1,-1-3 117,-7-1 1,2-2-38,-7-2 0,0 1 47,-4-6 0,0 4 238,0-4 1,-1 6 93,-4-2-136,4 3-179,-11 2 0,5 1 57,-6 3 0,4-1-436,0 6-1065,6-1 1078,-9 5-1487,11 6 780,-5 2 978,6 11 0,-6 1 0,-1 7 0</inkml:trace>
  <inkml:trace contextRef="#ctx0" brushRef="#br0">28312 13467 7855,'0'-7'598,"0"1"-412,0 6-111,0 0 0,0 10-58,0 4 1,0 9-63,0 4 1,-5 2 0,1 9 1412,1 3-1269,-5 2 1,7 3 6,-3 2-57,-4 10 0,7-2-151,-4 5 0,4 0 244,1 0 0,-2 9 51,-2-4-130,3-26 1,1 1-1,-3-3 1,0 0-15,2 6 0,2 1 0,-2-4 0,0 0-85,-1 1 1,0 0 0,1 3-1,0 1 1,-1 0 0,0-1 67,1 0 1,0 0 0,1-1 0,-1 0-514,-1-1 0,0-2-255,0 34 605,-4-30 1,0 0-1,5-5 1,-1 1-89,-2 5 1,0 1 430,-1-4 0,1 0-139,-3 3 1,0 0 0,0-5 0,0 0-48,-2 3 0,0 0 1,2 0-1,-1-1-16,-1 1 0,1 0 143,0 2 1,1 0-76,0-6 1,1 1 0,-1 0-1,-1 0 47,-1-1 1,0-1 0,4-1 0,0-1-142,-2 3 0,1 0 1,1-1-1,1 0 161,-5 31 1,2 1-50,2-5 1,4 0-839,-3 1 357,-4-7 222,7-1 1,-5-6-22,6 0 274,-6-6-119,4-1 1,-5-8-48,3-3 1,2-3-50,-2-5 759,2-6-511,2 4 1,-4-11 435,-1 4 0,1-8-910,4-1 1000,0-6-1154,0 9-1537,0-11 902,6 5 1140,-5-6 0,11 0 0,-4 0 0</inkml:trace>
  <inkml:trace contextRef="#ctx0" brushRef="#br0">27875 17400 8078,'0'-7'360,"0"2"1,0 10 146,0 4-379,0 2 1,0 3 0,0-1 0,1 2 0,2 1 525,1 1-481,1 1 1,-1-5-26,1 1 0,1-7 6,-2-3 1,-1 2 86,6-1-292,0-1 1,4-5 86,0-4 0,0-2-117,1-6 0,-3-1 119,-2 1 0,1 0 100,-5 0-76,5-1-15,-8 1 1,4 0 36,-6 0 1,0-1 127,0 1-132,0 0 1,-2 1 14,-2 3 1,-4 3-52,-5 6 0,0 0 72,0 0 0,-5 0 201,0 0-230,-5 6 0,8-3 9,-3 6-54,-2 0 0,5 4 32,-3 0-1405,4 6 880,6-4 0,-2 10 451,6-3 0,-7 3 0,4 2 0</inkml:trace>
  <inkml:trace contextRef="#ctx0" brushRef="#br0">24895 19426 7784,'0'8'-361,"0"-3"109,0 1 0,2-4 980,2 2-435,3-8 0,7-4-42,-1-5 1,6 0-143,3 0 0,7-6 0,4-4 894,1-2-683,1-1 0,15-6 0,3-4 64,1-2 1,-24 16-1,1-2-391,0 0 0,0 0 0,1-2 0,2 0 109,1 0 1,0-1-1,2-1 1,0-1-258,2 1 0,1-1 0,5-5 0,0 0 370,1 1 1,1 0-1,1 0 1,1 0-23,-1-1 1,1 1-210,1 2 1,0-1-223,3-4 0,0 0 1,-2 3-1,0 0 350,0 0 0,-1 0 0,-3 1 0,-1 2-134,3-1 0,-1 0 0,-5 3 0,1 0-383,2 0 0,0-1 1,-3-1-1,-2 1 332,1 0 0,0 0-162,-1 3 1,-1 1 156,0-1 1,0 0-1,-1 5 1,0 0 19,-2-4 0,1 1 0,-2 5 1,0 0 26,-3-1 1,0 0 0,27-12-539,-2-3 0,-5 5 50,-5-1 1,-8 5 68,-9 4 1206,-9 3-1033,-3 5 1145,-12 1-1326,-1 0 988,-6 5-821,-6 3 0,-1 5 376,-6 0 0,-1 0 0,1 0 1</inkml:trace>
  <inkml:trace contextRef="#ctx0" brushRef="#br0">27875 17546 7754,'-8'0'1214,"20"0"0,0 1-1260,14 4 192,-2 2 0,8 6 0,4 2-172,2 3 0,1-2-900,1 6 773,6 0 1,-5 3 156,3-3-34,3 3 0,-6-1 0,5 5-275,0 0 1,1-2 192,6 8 1,4-4-240,0 4 1343,1 1-569,1-2 1,-8 4-120,7-3 1,-2 3-388,5 2 1,0 0 360,-4 0 1,-3-1 124,4 1-925,2 0 403,-5 0 1,5-1 108,-3 1-276,-2 0 206,-23-20 0,0-1 1,24 20 4,6-4 0,-6 3-51,1-2 94,-8 2-782,3 2 1027,-5-7-162,0 6 1,-2-10-3,-5 6 0,0-5-2,-1 1 1,1 1 18,0-1 1,0-5 83,-1-3 1,1-3-104,0 2 0,0 2-179,-1-7 1,0 3-1,-4-3 1,-1-2 682,-3 3 1,-3-2-658,2 1 0,-2 0 125,-1 5 0,-1-6-66,1 1 0,-1 4 938,1 1 1,-1-1-873,1 1 0,-1-5 10,1 6 1,-2-6 148,-3 5 0,3-6-24,-3 2 1,-1-2-132,1 2 0,-2-3 38,2 2 0,-3 2-27,-5-1 0,3 0-56,1-5 1,0 0-90,-5 0 0,0 1 50,0-1 0,1-4-136,-1 0 0,0-5 140,0 5 0,2-6-157,3 1 1,-4-2-640,4-2 0,-3 0 853,-2 0 0,0-6 0,1-2 0</inkml:trace>
  <inkml:trace contextRef="#ctx0" brushRef="#br0">34006 1139 8429,'0'-22'5,"0"0"469,0-6-765,0 13 144,0 2 146,0 7 0,0 7 0,0 4 176,0 4 0,-2 4-175,-2 4 0,-4 4 0,-5 6 0</inkml:trace>
  <inkml:trace contextRef="#ctx0" brushRef="#br0">33953 1192 8370,'0'-22'1164,"0"0"-308,0 0-428,0 14-731,-6 2 303,4 18 0,-3 3 0,5 11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28921 16831 7843,'0'-8'0,"-2"2"0,-2 6 357,2 0-67,-3 0 41,5 0-266,0 0-425,0 6 399,-6 2 1,4 5 105,-2 0 84,2 0-168,2 1 1,0-1-8,0 0 1,2-4 6,2 0 0,-1 0 51,6 4 1,-2-4 112,2 0-374,9-7 1,-5 4-25,9-6 0,-3 0 52,-6 0 1,1-6 122,-1-2 1,-4-4-19,0-1 1,-6-5-62,1 0 0,-3-1 1,-1 2 0,-1 2 44,-3-3 229,-4 3-206,-5 2 0,-5 4-3,1 1 1,-3 5-5,3-2 0,1 4 347,-6 1 0,5 0-95,0 0 1,3 6 25,6 2-16,-4-2-177,10 6 0,-3-5 52,5 7 1,0-1-72,0 0 0,4-4-156,0 0 1,11-2 137,-2 2 1,8 1-132,-3-5 1,5-1 120,-1-4 0,2 0 47,-2 0-470,-3 0 18,0 0 0,-9-4 7,4-1 301,-10-5-47,8 9 22,-11-11 1,-1 6-16,-9-3 0,-4-1 335,-4 5 1,-3 1 171,-2 4 0,-3 4 115,3 1 1,2 5-178,-2-1 0,5 3-71,0 1 1,6-4-364,3 0 0,5-1-581,-2 6 1,5-1 455,5 0 229,8-6 0,2 5 0,4-4 0</inkml:trace>
  <inkml:trace contextRef="#ctx0" brushRef="#br0">29252 16725 7834,'-8'-8'992,"3"-3"1,6 8-289,3-6-1310,-2 6 1,10-9 280,-3 3 346,2 3 1,-2-1 301,0 3-635,0-4 1,4-1 311,0 1 0,0-1 0,1-4 0</inkml:trace>
  <inkml:trace contextRef="#ctx0" brushRef="#br0">29543 16473 10921,'6'-13'-2505,"1"4"1390,7 0 1115,-1 0 0,6-4 0,2 0 0</inkml:trace>
  <inkml:trace contextRef="#ctx0" brushRef="#br0">29887 16301 7834,'2'-12'1254,"1"2"-861,1 1 0,1 5-170,-5-5 0,4 4 119,0-3 99,7-1-168,-4 1 0,8-3-868,3 2 0,-2-1 595,6 1 0,-6-9 0,3 3 0</inkml:trace>
  <inkml:trace contextRef="#ctx0" brushRef="#br0">30404 15957 7834,'0'-9'0,"0"0"0,0-1 313,6-2 0,-2-1 0,8 0-86,3-1 1,2 1-1326,1 0 1098,3 0 0,5-7 0,1 0 0</inkml:trace>
  <inkml:trace contextRef="#ctx0" brushRef="#br0">30788 15705 7834,'-13'0'2398,"-1"0"-1747,7-6-176,1-1-300,12-6-175,7-1 0,8-5 0,5-1 0</inkml:trace>
  <inkml:trace contextRef="#ctx0" brushRef="#br0">31185 15414 7828,'8'0'0,"-3"-2"0,-5-2 0,0 1 0,0-6 0,0 5 0,0-5 0,0 0 0,0 0 1924,0 0-538,0 6-891,0-8 0,2 9 67,2-2-143,-2 2 26,4 2-465,-6 0 1,0 2-42,0 2 0,0 4-222,0 5 0,0 0 175,0 0 0,4 1 111,0-1 1,2-4 69,-1-1-517,-4-5 301,11 9 1,-9-10-67,6 2 152,0-2 39,-2-2 0,5 0-12,-3 0 1,2-6 7,3-3 0,-6-3 128,1-1-104,-6 0-12,3-1 100,0 1-90,-5 0 0,4 0 2,-10-1 0,2 3 1,-5 2 0,-1-2 225,-4 7 0,-5 0 7,0 4 0,1 0-120,3 0 0,-3 1-43,-1 4 0,5-3 20,4 7 1,2 0 8,-2 4-240,3 1 29,6-1 119,0 0-95,0 0 1,6-1 87,3-3 0,2 1 2,3-5 0,0-1 183,4-4-167,-3 0-5,4 0 0,-2 0-112,1 0 1,0-1 113,-5-4 0,0-2 0,1-6 0,-3 4-29,-2 0 0,-2 0-15,-2-4 0,-4 0 82,4-1 0,-5 1 139,-5 0 0,2 4-134,-5 0 0,-1 5 101,-4-5 1,-1 6 533,1-1-571,0 2 0,0 2-152,-1 0 0,5 6 149,1 3 0,5-2-18,-2 2 1,4 0-521,1 4 8,0-6 232,0 5 1,4-9-209,1 6 366,11-6-40,-7 3 0,11-2-36,-2 1 1,-2-1 25,6-4 1,-6 0 123,2 0 1,-3-4-67,-2-1 0,-4-4 117,0 5 1,-6-6-82,1 1 1,-3 2 15,-1-2 1,-1 1 192,-3 0 0,-5-3-63,-9 7 0,-1-1 165,-3 5 0,-2 0-66,7 0 1,-5 5-162,4-1 1,2 8-711,7 1 0,-1 2-2432,5 7 3033,1-6 0,4 9 0,0-4 0</inkml:trace>
  <inkml:trace contextRef="#ctx0" brushRef="#br0">28894 17215 7328,'0'13'-1067,"0"0"709,0 0 358,0 1 0,0 5 0,0 1 0</inkml:trace>
  <inkml:trace contextRef="#ctx0" brushRef="#br0">28788 17493 7754,'-13'0'1301,"6"6"-737,1-5 0,7 5-542,4-6-1369,2 0 1347,0 0 0,-1 0 0,-6 0 0</inkml:trace>
  <inkml:trace contextRef="#ctx0" brushRef="#br0">28590 17678 7849,'-18'9'406,"0"0"-335,1 0 153,3-2 0,3 0 759,2-2-2602,3-4 816,6 5 628,0-6 0,1 0 175,4 0 0,-4-6 0,5-1 0</inkml:trace>
  <inkml:trace contextRef="#ctx0" brushRef="#br0">28391 17877 7754,'-13'12'0,"0"-4"0,4 3 0,0-7 1674,6 6-822,-3-8-2065,0 4 479,5-6 567,-5 0 0,7 0 126,4 0 41,-4 6 0,5-5 0,-6 5 0</inkml:trace>
  <inkml:trace contextRef="#ctx0" brushRef="#br0">28153 18128 7754,'-19'14'905,"4"-1"-589,-10-6 0,10 4 0,-3-7 498,4-1 1,5 3 46,0-2-315,6 1-243,-3-5-1631,6 0-1359,0 0 2139,6 0 548,2 0 0,-1 0 0,-1 0 0</inkml:trace>
  <inkml:trace contextRef="#ctx0" brushRef="#br0">27755 18420 7754,'-13'6'-249,"0"-5"1,0 5-1,-1-6 1</inkml:trace>
  <inkml:trace contextRef="#ctx0" brushRef="#br0">27716 18433 7754,'7'0'0,"-1"0"188,-6-6 591,0 5-168,0-5 184,0 0-290,0 4 26,0-3 39,0 5 220,0 0-908,0 5-704,0 3 141,0 5 714,0-6-26,0 5 0,0-9-29,0 6 1,1-6-64,4 1-18,-4-2 65,11-2-88,-5 0 0,2 0 101,0 0 0,-6-6 2,1-3 1,-2 2-15,-2-2 11,0 0 1,-2-4 10,-2 0 0,-3 4 10,-7 0 0,1 6-27,0-1 0,-2 2 71,-2 2 0,2 0 557,-3 0-325,4 0-65,-6 6 0,7-3 442,0 6-489,0 0 1,7 4 130,-3 0 16,3 0-402,6 0 90,6 1 0,0-5 34,3-1 0,7-3 49,-3 4 0,5-6-7,-1 1 1,0-3-61,5-1-639,-6 0 438,3 0 1,-1 0-12,-1 0 0,-3-1 5,-6-3 1,0 1 129,1-6 1,1 0-19,-6-4 1,1-1-123,-5 1 0,0 0 81,0 0 0,-6 4 226,-3 0-192,-3 0 18,-1-4 0,-5 4-5,1 0 1,-5 6-35,4-1 1290,-6 3-790,10 1 0,-10 5-131,6 4 0,5 3 8,4 1 1,6 1-81,-1-1 1,3 0-315,1 0 0,1 0-1580,3 1 0,4-3 433,5-2 1277,6-3 0,2 0 0,5 1 0</inkml:trace>
  <inkml:trace contextRef="#ctx0" brushRef="#br0">27279 18274 11005,'0'-7'-1583,"0"1"1117,6 0 283,-5 4-856,5-3 221,0-1 818,-5 4 0,-1-10 0,-7 5 0</inkml:trace>
  <inkml:trace contextRef="#ctx0" brushRef="#br0">27199 18089 7746,'-9'-5'0,"1"1"549,5-1-278,-3 5-921,6 0 650,0-5 0,-6 3 0,-1-4 0</inkml:trace>
  <inkml:trace contextRef="#ctx0" brushRef="#br0">27080 17744 7746,'-13'-4'196,"0"0"0,4-5 0,0 4 256,-1 2-508,4 2 14,0-5 1,4 0 41,-2-3 0,3-2 0,-5 3 0</inkml:trace>
  <inkml:trace contextRef="#ctx0" brushRef="#br0">26881 17533 7746,'-13'-14'332,"6"7"-131,-5-5-25,5 5 0,-2-6 51,0-1 0,6 1-43,-1 0 1,-2 0-1,1-1-184,2 1 0,-4-6 0,0-2 0</inkml:trace>
  <inkml:trace contextRef="#ctx0" brushRef="#br0">26683 17082 7749,'-6'-7'57,"-1"-5"1,-1 9 0,2-4-58,0 1-361,5-4 129,-5 2 0,6-5 98,0 0 1,0 4-537,0 0 670,0 6 0,-6-9 0,-1 5 0</inkml:trace>
  <inkml:trace contextRef="#ctx0" brushRef="#br0">26617 16963 7749,'0'-7'768,"0"-5"-112,0 11-273,0-11 0,0 9-366,0-6-495,0 6 1,-5-4 233,1 2 87,-1 4 48,5-5 285,0 6-3102,0 0 3154,-6 0-299,5 0 1,-11 0 350,3 0 973,-2 0-910,-3 0 1,6 0-86,-1 0 1,4 0 375,-3 0-218,5 0 1,-5 0 129,4 0-143,2 0-736,-4 0 0,8 0 258,2 0 0,-1 0-93,6 0 81,0 0 32,4 6 0,-4-5 30,0 4-142,0-4 0,2 1-577,-2 2 594,3-2 1,-9 3 209,6-5 0,-6-1-168,1-3 41,-2 2 440,-2-10-229,0 11 1,-2-7-53,-2 4 0,1 1-27,-6-6 0,0 6-11,-4-1 1,-5 2 12,1 2 1,-1 0 471,5 0-246,-1 0-122,1 0 0,1 2-22,4 2 1,0-1-40,4 6 0,2 0 162,-2 4-180,2 0 1,4 1-239,2-1 0,4-4 119,5 0 1,2-7-62,2 3 1,0-4 50,5-1 1,-2 0-8,2 0 0,2-1 181,-7-4 1,6-2-78,-6-6 0,1 0-173,-5-1 87,-6 1 1,4 0 0,-7 0 87,-1-1 0,-1 1 12,-2 0-608,0 6 322,-6-5 1,-2 4 259,-5-5 90,0 6-164,0-5 1,-2 11 9,-3-4 1,4 4 140,-4 1 0,-1 0 116,1 0 0,0 0-112,5 0 1,4 1-44,1 4 1,5-2 60,-2 5 19,4 1-346,1 4 1,1-1 80,4-3 0,2-3 119,6-6 1,0 1-15,1 4 1,0-4-60,4 4 1,-3-4-3,2-1-625,-2 0 448,-2 0 0,-4 0-125,0 0 0,-5 0-592,5 0 348,-6 0 104,3 0-69,-6 0 364,0 0 202,-6-6 0,-1 5 0,-6-5 0</inkml:trace>
  <inkml:trace contextRef="#ctx0" brushRef="#br0">26987 16857 7750,'0'-13'228,"2"4"1,2 2-1,5-1-643,3 1 351,1 4 0,2-7-64,2 5 128,-2-5 0,10 3 0,-4-7 0</inkml:trace>
  <inkml:trace contextRef="#ctx0" brushRef="#br0">27292 16804 9436,'0'13'-1826,"6"-5"-8,7-2 1834,2-6 0,4 6 0,-6 1 0</inkml:trace>
  <inkml:trace contextRef="#ctx0" brushRef="#br0">27676 16831 7750,'7'0'605,"5"0"0,-3 0-605,3 0 0,1-6 0,0-2 0</inkml:trace>
  <inkml:trace contextRef="#ctx0" brushRef="#br0">28060 16791 8383,'9'0'497,"0"0"-465,-1 0-32,6 0 0,5 6 0,1 1 0</inkml:trace>
  <inkml:trace contextRef="#ctx0" brushRef="#br0">28378 16857 7750,'7'0'1219,"-1"0"-1005,0 0 1,-3 0-236,6 0 0,0 0 0,4-1 21,0-4 0,0-2 0,1-6 0</inkml:trace>
  <inkml:trace contextRef="#ctx0" brushRef="#br0">26166 16619 7882,'-7'-6'0,"-5"4"462,3-2 1,2-2 0,0 0 0,-1 0 0,2-1 0,1 0 255,2-4-1138,-5 0 1,7 2-1,-4-2 1,4-2 338,1-3 1,-2-2 222,-2 5 0,3-2-1935,-4-2 1157,-2 2 0,4-4 254,-6 6 1,0-1 381,-4 1 0,0 0 0,-1 0 0,1 0 0,0-1 0,0 7 0,0-5 0,-2 6 80,-3-3 0,3-1 163,-2 6 1,1-2-130,-2 1 0,3 4 6,-2-3 1,-3 1 786,3-2 1,-1 4-301,5-4 1,4-1-130,0 2-263,6-6-54,-8 2 0,9-5 54,-2 0 0,8-6-462,5-3 0,-2 1-710,2-1 0,0 0 539,4-5 418,0 1 0,6-6 0,2-2 0</inkml:trace>
  <inkml:trace contextRef="#ctx0" brushRef="#br0">25756 15573 7882,'-13'0'0,"-1"0"0,1-2 781,0-2-378,6 2-243,1-9 0,6-1-160,0-6 0,11-11 0,4 1 0</inkml:trace>
  <inkml:trace contextRef="#ctx0" brushRef="#br0">25915 14924 7827,'-25'-13'0,"3"-1"0,4 1 506,3 0-233,8 0-123,1-6 1,6 2-151,0-5 0,0-6 0,0-6 0</inkml:trace>
  <inkml:trace contextRef="#ctx0" brushRef="#br0">26206 13864 8026,'-15'-20'0,"1"2"1412,0 4-591,-2 0-465,9 7 1,0-5-112,2 3 1,4-2-398,1-3 134,0 1 247,6-6-229,1 4 0,6-16 0,0 3 0</inkml:trace>
  <inkml:trace contextRef="#ctx0" brushRef="#br0">26709 13202 7930,'6'-7'-17,"-4"-5"184,4 5 0,-1-6-31,4-1-53,3 1 1,7 0-84,-4 0 0,16-6 0,-3-2 0</inkml:trace>
  <inkml:trace contextRef="#ctx0" brushRef="#br0">27517 12832 7983,'0'7'0,"2"-1"0,2-6 1113,5 0-1035,8 0 1,0-5-1,5 0-78,1-3 0,8-1 0,3-4 0</inkml:trace>
  <inkml:trace contextRef="#ctx0" brushRef="#br0">28537 12712 7961,'29'0'0,"1"0"0,-1 0 0,-4 0 93,7 0 0,-4 2 0,3 1 0,5 1-1225,2-1 1132,-4-1 0,4 4 0,-4 1 0</inkml:trace>
  <inkml:trace contextRef="#ctx0" brushRef="#br0">30179 12990 7815,'13'14'0,"5"-1"0,-1 0 0,7 2 0,-2 3 0,3-4 0,7 11 0,2-4 0</inkml:trace>
  <inkml:trace contextRef="#ctx0" brushRef="#br0">30973 13772 7750,'0'13'-249,"6"0"0,0 2 1144,3 3 1,3-2-222,-4 6 0,4-4-487,1 4-187,1 0 0,-1 4 0,0 1 0</inkml:trace>
  <inkml:trace contextRef="#ctx0" brushRef="#br0">31424 14500 7726,'-15'12'2602,"-1"-3"-2017,11 8 1,1 0-544,4 0 1,0-2-90,0 3 0,6 1 47,2-2 0,4 7 0,2-4 0</inkml:trace>
  <inkml:trace contextRef="#ctx0" brushRef="#br0">31490 15096 7672,'-28'6'0,"7"-3"1018,12 6 0,6-5-378,-1 5-640,3-6 0,6 9 0,3-5 0</inkml:trace>
  <inkml:trace contextRef="#ctx0" brushRef="#br0">27610 18857 7770,'-9'0'1906,"0"0"-1161,6 0-694,-3 0 0,8 1-174,2 4 1,-1-2-1053,6 5 1044,0 1 0,0 0 78,-1 0-624,1 0 677,5 4 0,-1 0 0,0 0 0</inkml:trace>
  <inkml:trace contextRef="#ctx0" brushRef="#br0">27636 19453 7770,'-13'45'0,"-2"1"0,-2 2 0,2 4 0,-3-4 0,-1-2 260,1-2 0,1-1 414,4 1 0,-1-4-195,1-1 0,6 0-44,2-8 0,5 0-185,5-5 0,2 1-250,6-1 0,6 0 0,2 1 0</inkml:trace>
  <inkml:trace contextRef="#ctx0" brushRef="#br0">27477 20684 11124,'-26'21'1063,"5"4"-813,4-3 1,6-2-445,2 3 147,7-1 85,-4-8 1,12 4 286,2-9-325,10 8 0,3-2 0,5 4 0</inkml:trace>
  <inkml:trace contextRef="#ctx0" brushRef="#br0">27848 21373 7723,'9'6'1577,"1"4"1,6 5-249,9 2-1130,8-5-905,7 0 904,-1-11-3825,7 11 3627,7-10 0,7 3 0,6-5 0</inkml:trace>
  <inkml:trace contextRef="#ctx0" brushRef="#br0">29874 21492 7685,'31'6'0,"1"1"0,2 1 0,2 3 0,-8-9 0,11 4 0,-6-6 0,3 0 0,7-2 0,4-2 0,5-4 0,1-5 0</inkml:trace>
  <inkml:trace contextRef="#ctx0" brushRef="#br0">31172 21161 7632,'19'0'627,"2"-6"1,5-1 0,1-7 0,-1 1-193,1 0-435,5 0 0,2-12 0,6-3 0</inkml:trace>
  <inkml:trace contextRef="#ctx0" brushRef="#br0">32165 20671 8547,'13'0'1804,"2"0"-1999,3 0 0,-2-2 0,4-2 195,0-5 0,3-3 0,-2-1 0</inkml:trace>
  <inkml:trace contextRef="#ctx0" brushRef="#br0">32629 20260 7646,'7'-19'0,"-1"5"0,-2-11 642,1 2 1,3-3 870,-3-5 1,7-3-645,1-5-3609,0-7 2420,12-1 1,-10-6-1,4 0 1</inkml:trace>
  <inkml:trace contextRef="#ctx0" brushRef="#br0">32920 18751 7666,'-21'-25'0,"5"1"0,6 2 1145,-2 6-645,11-3-347,-5 0-153,6-2 0,0-5 0,0-1 0</inkml:trace>
  <inkml:trace contextRef="#ctx0" brushRef="#br0">32668 17625 8707,'-37'-37'0,"8"5"5192,11 6-4154,4 8-793,12-1 0,-4 0 1,6-2-4343,0 0 4097,0-4 0,-6 5 0,-1-7 0</inkml:trace>
  <inkml:trace contextRef="#ctx0" brushRef="#br0">32046 16328 7701,'-40'-33'0,"9"7"0,11 7 0,5 4 2729,2 2-2344,5 5-385,2-4 0,1 5 0,-3-6 0</inkml:trace>
  <inkml:trace contextRef="#ctx0" brushRef="#br0">31662 15851 8864,'-35'-24'3959,"8"7"-3110,9-1-739,11 16-246,-5-3-68,11 5 204,-5 0 0,6-6 0,0-2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26166 14169 8010,'2'-9'997,"2"0"-614,-2 1-148,4-6-323,-6 7 119,0-5 280,0 11-120,0-11 353,0 10-256,0-3-34,-6 5 13,4 0-365,-9 0 87,3 0 70,1 5 1,-4 3-84,7 5-6,0 0 1,2 1 141,-2-1 1,2-4-22,-2-1-94,2 1 0,2 0-139,0 0 0,5-5 154,-1 5 0,2-6 42,-1 2 1,-3-4-13,7-1 0,-4 0 71,4 0 1,-5-1 100,5-4-168,0-2 1,-2-6-20,-3-1 1,2 1 40,-1 0 0,-1 0 32,-4-1-49,0 1 1,0 0 45,0 0-151,0-1 127,0 1-109,-6 6-5,-1-5 71,-6 11 0,-1-4-82,1 10 1,4-1-144,0 9 1,7-3 200,-3 8 0,-1-2 48,2 2 1,-1-3-76,5 2 0,0 0 6,0 0 0,2-4 301,2 1-276,4-1 0,0-10 81,1 6 1,-4-6 16,4 1 1,-1-3-51,6-1 0,-6-1-1,1-3 1,-1 1 298,0-6-299,4-6 0,-10 0 70,2-2-254,-2-4 185,-2 6 1,-2-8 19,-2 5 1,1 1-88,-6 3 0,0 3-164,-4 2 1,0 3 133,-1 6 1,1 0 77,0 0 0,0 0-48,-1 0 0,7 10 30,3 3 1,-2 4 9,1-4 18,1 0 1,4 0-17,0 1 124,0-1-114,6 0-20,1 0 0,6-5 2,1-4 0,0 2 8,4-2 257,-3 1-256,4-5 1,-6-2 36,0-2 0,-1 1 10,-3-6 0,-2 0-14,-2-4 1,-4 0-4,4 0 1,-4-1-134,-1 1-24,-6 0 127,-1 5 0,-6-2 229,-1 6-132,-5-7 0,5 10-51,-4-3-43,3 2 0,2 4 185,0 2-88,-1 3 0,6 7-115,-1-1 0,6 0-124,-2 0 0,10-1 189,4-3 1,4 1-151,5-5 1,2-1-1728,7-4 1254,-1 0 0,5-4-1285,0-1 1824,6-5 0,-9-3 0,4-8 0</inkml:trace>
  <inkml:trace contextRef="#ctx0" brushRef="#br0">26365 14143 8016,'-7'-6'-599,"1"4"989,0-4 66,4 6-567,-9-6 1,8 5 6,-6-3 75,6 2 62,-3 2 298,6 0 15,-6 0-101,5 0-24,-5 0 133,6 0 21,0 0 10,0-6 237,0 5 328,0-5-690,0 6 0,1 0-66,4 0 1,2 0 34,6 0 1,2 0 12,3 0 1,4 0-21,9 0 0,-2 0-12,6 0 1,-1 0-3,2 0 0,6 0-5,-2 0 0,3 0 31,-4 0 1,5 0-169,1 0 1,5 0-8,-2 0-1077,4 0 1007,1 0 0,4 0 134,0 0 1,2 0-222,-1 0 1,-2 0 228,5 0-219,1 0 44,-2 0 1,5-5 185,-3 1 1,1 0 350,-1 4-1198,9 0 799,-10 0 0,13 0 103,-3 0 0,-4 0 422,4 0-325,3 0 0,-10 0-236,7 0 1,-6 0-162,5 0 0,-6 0 303,-3 0 1,-5 0 268,2 0 0,-5 0-468,-5 0 0,-4 0-17,-8 0 0,-3 0-825,-2 0 671,-9 0 1,3 4 477,-11 0 1,-1 1-401,0-5 838,-5 0-765,-3 0 97,-5 0-2738,0 0 2302,6 0 358,-4 0 0,15 0 0,-2 0 0</inkml:trace>
  <inkml:trace contextRef="#ctx0" brushRef="#br0">29080 14182 8161,'0'-7'1046,"0"-5"-95,0 3-530,0-2-61,0-3-172,0 1 160,-6 6 273,4-5-632,-4 5 215,6-1 78,0 2-154,0 6 0,2 2-753,2 2 431,-2 4 0,4 2 54,-6 3 1,1-6 128,4 11 0,-3-6 29,7 6-17,-6-4-82,9 5 117,-5-4 122,7 4 1,-1-11-78,0-4 0,0-3-44,1-1 0,-1-5 98,0-4 0,-1-3 135,-3-1 0,2-5-213,-2 0 0,-3-1-125,-1 2 0,0 0 152,0-5 1,-1 6 1,-4-1 0,-4 2 286,-1 2-330,-5-1 1,3 3 99,-6 2 1,-1 3-79,1 6 1,0 0 36,0 0 1,1 1-155,3 4 1,-3 2-52,3 6 0,-2 1 56,-3-1 1,6 5 86,-1-1 1,6 1-31,-2-5 1,4 5-26,1-1 1,0 1 79,0-5 0,6-1-44,3-3 1,2 1 39,3-5 1,-1 0-25,0 0 1,2-4-2,2 4 1,-2-5-60,3-5 1,-3-1 43,-2-2 0,-1-4-17,-4 3 0,3-7 11,-7-2 1,1 1 0,-5 3 0,0-3 30,0-1 1,0 0 7,0 5 0,-6 0 113,-3 0 1,-3 1-85,-1 3 1,0 3-39,-1 6 1,1 0 6,0 0 0,0 0 316,-1 0 1,1 6-75,0 3 0,1 7-275,3 2 1,3 4 118,6-5 1,0 1 22,0-5 0,0 1-773,0-1 1,8 0-177,5 0 1,2-4-488,7 0 0,-2-6 1276,2 1 0,9 4 0,-3-1 0</inkml:trace>
  <inkml:trace contextRef="#ctx0" brushRef="#br0">29318 14129 7922,'0'-7'-580,"0"1"0,-1 6 1596,-4 0-362,4-6-354,-11 5 0,5-5-54,-7 6 0,1-5-39,0 1 0,-2-6-93,-3 1 0,-2-3 155,-7-1 355,1 0-295,-1-1 1,-1-5-46,-2-3 0,-4 2 47,-6-2-167,0-6 0,-4-2-265,0-5 368,-6 5 1,-2-6-101,-5 5 0,-5-6-95,5 2 92,-6 2 0,2-5 55,-5 3 0,0 1-157,0-1 0,30 17 1,1 0-127,0-1 0,-1-2 0,-1 2 1,-1-1 10,3 0 1,0 0 0,-3 0 0,1 0-13,1 0 1,1 1 0,-2-1 0,0 0 56,4 0 0,0 0 0,-4-2 0,-1 0 1,3 0 0,0 0-35,-1 0 1,1 0-1,-1 2 1,0 0 30,2 1 1,2-2-738,-2-1 0,1-1 883,0-1 1,0 1-66,0-1 0,0 0 1,0-1-1,0 0-135,0 3 1,0 0-1,2 0 1,0 0 129,-31-18 1,2 2 68,-2 3-945,3 3 967,6 5 1,0 1-209,0-1 290,6 1 0,1 4-96,7-1-59,-1 7 0,2-7 475,2 5 0,0-1-902,5 1 0,1 4 425,8-4 0,-1 5-52,5 4 1,-4-3 608,4 3 0,1 2-702,3-2 0,1 5 670,0-5-395,0 6-62,-1-9 1,3 9-64,2-6-25,-3 6 0,9-3 32,-6 6 0,6-1-5,-1-3-164,-3 2-239,5-4 0,-4 5-94,6-4-81,-6 4 248,5-5-88,-5 6 0,6-1-1057,0-4 353,6 4 497,1-5 0,7 6-168,-1 0-51,0 0-208,0 0 964,0 0 0,1 0 0,-1 0 0</inkml:trace>
  <inkml:trace contextRef="#ctx0" brushRef="#br0">26060 12024 8100,'-13'0'0,"0"0"115,6 0 0,-5 0 0,3 0 0,-3 1-124,-1 4 142,0 2 1,-5 6 0,0 1 105,2-1 0,6 0 38,1 0-139,0 1 0,0 3 40,1 1 0,5 1 0,-2-3 8,4 2 1,1-1-7,0-3 0,6-1-145,3 0 1,2-4-260,3 0 0,0-6 156,4 1 1,-2-4 73,6-4 1,-6-4 36,2-5 1,1 0-54,-1 0 1,-5-6-23,-4-3 68,-6-4 24,9 6 1,-11-4 27,3 7 0,-2-2-37,-2 1 1,-6 8 10,-3-4 1,-3 6 244,-1-1 60,0-3 0,-5 10-76,1-2 1,-5 3-67,4 1 1,-4 0-74,4 0 0,1 5 45,3 4 1,1 3-979,0 1 1,4 1 407,0-1 1,6 0-618,-1 0 0,4 1-2,4-1 992,4 0 0,5 6 0,0 2 0</inkml:trace>
  <inkml:trace contextRef="#ctx0" brushRef="#br0">25888 12222 8005,'0'-13'1255,"0"0"-943,0 6-260,0 1-17,-6 12 1,-2 2 0,-10 10 0,-4 6-304,-3 5 489,-8 11-510,6 1 447,-12 10 1,0-2-128,15-21 0,-1 1 0,-1 2 1,0 0-1,-1 4 0,0 1 11,-1 1 1,-1 1 0,-1 2 0,-1 1 13,-1 3 1,-2 0 0,-1-3-1,0 0-176,-1 4 0,1-1 1,0-3-1,1 0 323,3-1 1,0 0-181,-2 2 1,1 1 0,2 0-1,0 1 91,-3 2 1,0 0-52,-1 1 1,1-1 0,2 0 0,1-1 3,-1-1 1,0 1 0,0 2 0,0 1-15,-2-2 1,0 1-1175,-1 4 0,2 0 1100,1-4 1,1 0 0,-2 2 0,0-1 70,1-4 0,0 0-20,-1 2 1,-1-1 0,0-2 0,0 0-670,-1 1 0,2 0 662,1-1 1,1-1 0,1-3-1,-1-1-276,4-3 0,-1 0 434,1 4 0,0-1-77,2-7 1,0 0-1,1 2 1,1 1 184,-18 28 1,5-6-208,-1 1 32,7-2-20,-3-8 1,10-1 27,0-7 0,5-3-318,0-1 102,-4-12 54,6 8 0,-4-10 1438,6 5-1483,0-5 1,0-2 931,-1-6 1,5-1-867,1-3 0,5-2 1458,-2-2-1731,4-4 477,1 5-392,-6-6 117,4 0-57,-3 0 121,5 0 1,-2 5-123,-2-1 68,2 0-47,-4-4 1,2 2-149,-1 2 0,0-2 16,0 2 76,4-2 91,-11-2-45,10 6-96,-9-5 70,9 5-39,-4-6 31,6 0 409,0 0-111,-6 0-142,5 0-15,-11 0 1,9 0 39,-6 0 178,6 0 104,-8 0-137,9 0 73,-10 0 0,10 0-38,-7 0-151,6 6 0,-5-3 15,4 6 0,3-1-203,-4 6 203,4-1-15,1 0 0,0 0 1,0 1 0,0 3-5,0 1 0,0 0 20,0-5 0,1 0 150,4 0 1,-3-1-204,7-3 0,0 1-2,4-5 0,5 3 75,0-3 0,5-1-4,-1-4 1,-1-6-95,1-2 0,0-6-143,5-3 1,-1 0-221,0-5 251,-5 0 1,-2 0 50,-6 0 1,-1 5 28,-3-6 0,-3 7-50,-6-1 0,0 2 33,0 2 1,-2 1 406,-2 3-203,-3 3 0,-11 6-104,0 0 1,-5 2-25,1 2 0,1 3 449,-1 7-202,0 5-100,1-5 0,-2 10 338,5-6-411,6 5 0,2-8 45,6 3 1,-1-4 29,5 0 0,2-1-1424,2 0 846,4 0 0,5-1-244,0-3 0,2 1-1294,2-5 1963,4 5 0,6-3 0,-1 6 0</inkml:trace>
  <inkml:trace contextRef="#ctx0" brushRef="#br0">23240 16155 8006,'-5'-13'1830,"1"0"-1460,6 0-143,5-1-449,12 7 0,-3-5 0,6 5 15,2 0 0,2-5 253,5 3 1,3-3 16,6-1 0,1 4 59,3 0 1,5 0 19,8-4 1,-1 0-293,6 0 1,1-1 233,8 1 1,-1 0-156,-30 6 1,0 1 108,-2-1 1,0 1-205,7-1 1,1 0-1,-2 1 1,-1-1 249,3 1 0,1-1 0,0-2 0,0-1-51,1-1 1,1 0-1,1 0 1,0 1-94,3-1 1,0 0 0,-1 0 0,-1 0 62,2-2 0,0-1 0,-1 1 0,1-2-350,4 0 0,0 0 1,-2-1-1,-1-1 353,1 0 1,1-1 0,-2-1 0,0 1 44,2 2 1,-1 1 0,-3-1 0,0 0 80,4 0 1,-1 1 0,-5 1 0,1 0-81,4-1 1,1-1 32,-1-1 1,0 0 0,1 3 0,1 0-36,-2-1 1,1-1-26,3-1 0,1 0 0,-5 3 0,0-1 17,5-3 1,-1 1 0,-3 2 0,0 0 80,2 0 1,-1-1-173,-6 2 1,1 0-1,7-1 1,1 0 0,-5-1-1,-1 1 34,-1 0 0,0 0-91,1 1 1,-1 0 54,-3 1 1,0 0 0,0 2 0,0 0 64,-1-1 1,-1 2 0,-1 1 0,-1 0-198,-2-2 1,0 0-1,-1 2 1,0 0-15,-3-2 0,-1 0 0,0 3 1,0 0 146,-1-1 1,-1 0 0,2 1 0,-1 0 287,32-9 1,4 2-234,-8-3 1,6 3-24,-10 2 1,0 0 11,-9 0 412,-6-1-223,-2 1 1,-2 0 27,-3 0 1,1 4-129,-10 0 0,1 0 345,-1-4 0,-7 0-448,2 0 0,-8-1 474,0 1 0,-4 1-513,0 3 542,-1-2 0,-6 8 0,-1-5-85,0 3-277,-5 0-1217,5 5 276,-6 0 442,0 0 1,6-6 0,1-1 0</inkml:trace>
  <inkml:trace contextRef="#ctx0" brushRef="#br0">29239 14301 7995,'0'8'-2154,"0"-2"2154,0-6 1309,0 0-1001,0-6-458,0 4 1,0-9 231,0 2 0,0-3 234,0-1 247,0 5-277,0-3 41,0 9-115,0-4 155,0 6 221,0 0-486,0 6 0,0-3-16,0 6 1,0-5-34,0 5 0,0-4 16,0 3 1,4-3-35,0 4 0,2-6 4,-1 1 0,-2 2 154,5-2-163,1 7 0,3-8-198,-3 5 174,3-5 1,-9 5 2,5-4 69,-5-2-16,3 3 179,-6-5-31,0 0-79,0-5 0,0 2-218,0-6 122,0 6 1,-1-7 0,-4 4 62,-3-2 1,0 5 50,-1-1-405,1 2 173,0 2 0,-2 6 54,5 3 0,-3 3 22,3 1 0,1 5-1,4 0 1,0 1-4,0-2 1,6-2-25,3 3 40,2-4-66,3-6 1,-1-2-144,0-6 0,0 0 162,0 0 0,1-8-1,-1-5 1,-1-2-13,-3-7 1,-4 0 46,-5-4 1,0-5-58,0 0 17,-11 0 35,2 10 0,-16-2 3,3 5 1,-2 5-227,2 4 0,-3 6 236,3-1 0,-3 8 0,-1 4 0</inkml:trace>
  <inkml:trace contextRef="#ctx0" brushRef="#br0">26193 13295 8164,'7'-9'0,"-2"0"-44,-4-1 0,1 3 319,2-2-312,-3 6-1,5-9 403,-6 11-1,0-11-60,0 5-235,0-1-402,6-4 417,-4 5 86,4 0 480,-6 1-237,0 0 90,0 5-166,0-5-151,0 6-142,-6 0 130,-2 0 1,0 1 88,-1 4 0,1-3-254,0 7 0,-4 0 373,3 4-383,3 7 1,-4-1-128,5 3 116,1-9-85,4 5 0,1-10 152,4 10 29,2-9 0,6 1-185,1-5 0,3-1 1,1-5 44,-2-4 0,-1 2-19,-2-6 0,0 1-103,1-6 1,-3 0 107,-2-4 116,3 3 1,-11-4 149,4 6 0,-5 0-77,-5-1 0,2 6 103,-5-1 1,-1 6-127,-4-2 1,-5 4-10,0 1 1,-1 0 273,1 0-25,4 6-207,-5-5 0,7 11-21,3-3-16,-3 3 0,9-4 162,-6 1-150,7 0 1,-3 4-455,10 1 225,-4-7 0,12 3 71,1-5 1,-1-1-60,4-4 1,3 0 113,-3 0 0,1 0-84,-5 0 0,3-6-404,-2-3 425,2 3 14,-9-5 0,0 3-23,-2-5 0,1 0 11,-2 0 1,-1 1-88,-7 3 228,-4-3 0,-9 11 226,-1-4 1,-1 4-60,1 1 1,2 1 86,-6 4 1,6 2-135,-2 6 1,5-4-43,4 0 0,-1 0 141,5 4 0,1 0-26,4 1-274,0-1 0,12 6 0,2 2 0</inkml:trace>
  <inkml:trace contextRef="#ctx0" brushRef="#br0">26087 15374 8241,'-7'-7'-745,"-1"1"2568,4 6-1205,2 0 1,-5 0-105,3 0-425,2 0 502,-10 0-324,5 0 0,-5 6 38,3 3 0,-1 2 33,6 3-281,-7-7 146,10 5-617,-5-5 365,6 6 0,0-4 11,0 0 0,0 0-100,0 4 315,0 0-70,0 0-291,0 1 100,6-7 0,-3-1 183,6-6 1,-1 0 93,6 0 0,-1-6-136,0-3 0,0-3-10,1-1 1,-5-1 97,-1-4 0,0 3 21,1-2 1,1-3 178,-6 3-187,1-1-48,-5-1 1,0 4 103,0-2 24,0 2 0,-6 3-120,-3 3 0,2 3-99,-2 6 0,0 0 75,-4 0 1,-1 2 34,1 2 0,4 4-356,1 5 1,0 0-14,-1 0 1,-1 1 71,6-1 1,-1 0 99,5 0 1,0 1-26,0-1 46,0 0 1,2-1 198,2-3-157,3 2 0,7-9 133,-1 2 1,0-2-122,0-2 0,1-2 1,-1-2 1,0-2 226,0-3 1,-4-3-52,0 4 0,-5-4-152,5-1 33,-6-1 0,3 1 16,-6 0 0,0 4 129,0 0-5,0 0-147,-6-4 1,-1 1-46,-6 4 0,-1 2 51,1 6 1,0 0 142,0 0-377,-1 0 1,1 4 114,0 0 0,6 7-48,2-2 0,-1-2-65,2 2 100,-1 0 1,5 4-106,0 0 1,6-6-36,3-2 1,0-4 339,4-1 1,-2 0-88,6 0-87,-2 0 1,-3-1-32,-3-4-1536,2 4 678,-3-11-1542,-1 11 2473,-1-5 0,-6 0 0,0-1 0</inkml:trace>
  <inkml:trace contextRef="#ctx0" brushRef="#br0">23386 16155 8277,'-14'0'20,"7"-6"-20,-5 5 832,11-5-476,-5 6 0,6 2-103,0 2-121,6 3-41,1 7 0,12-6 1,3 1 128,3 2 1,14-4 0,5 2 754,6 1 1,9-3-519,2 2 1,6-4-1645,3 3 1439,-2-5-158,-26 0 1,0 0 0,-5 0 0,1-1 46,3 0 1,2 0 0,-2 3 0,0-1-226,1-2 0,0 0 1,-2 3-1,1 1 86,1-2 0,0 0 1,0 2-1,1 0 15,-1 1 1,0 0 0,1-1 0,-1 1-104,0-1 0,0 1 0,1 0 1,-1-1 75,2 1 0,1-1 0,0 1 0,1-2 49,-2 0 1,0-1-1,0 1 1,-1 0 206,1-2 1,0-1-115,0 3 1,1 0-892,1-1 0,0-1 1064,4 4 0,-1 0-150,-2-1 1,0 1 0,5 0-1,0-1-32,-1 1 0,0-1 0,-2 1 0,1 1-148,-2 1 0,1 0 1,-3-1-1,0 0 87,-1 3 1,-1 0-166,-1 0 0,-1 0 0,-1 0 0,0 0 53,-1 1 0,0-2-71,-1-2 1,-2 0 80,30 17 1,-1-8 90,0 5-96,-6-6 0,-1 3 72,-6-6 0,-6 0 745,-3 1 1,-8-1-747,-5 0 0,-3 0 303,-2 1 1,-5-1-205,-4 0 0,-6-4 1978,-3 0-2340,-5 0 726,3-2-696,-6-1 4,0 0 70,0-5 0,0 7 4,0-4 48,0-2 228,0 3-352,0-5-7676,0 0 7881,6 0 0,1-5 0,7-3 0</inkml:trace>
  <inkml:trace contextRef="#ctx0" brushRef="#br0">27199 16870 8077,'-7'0'878,"-5"0"-691,11 0 1,-11 0 320,3 0-274,3 0 0,-6 0 1,9 2 86,-5 2 156,5 4-238,-3 5 1,4-4 0,-1 0 139,-1 1 1,1 2 82,7 1-232,4 0-214,-1-6 0,9 4-174,-2-7 1,2 1 181,-3-5 0,2 0-3,2 0 1,-2-2 101,3-2 1,-2-4-73,2-5 1,-4 0-151,4 0 0,-8-1-58,-1 1 0,-4 0-36,3 0 260,-5-1 9,3 1-57,-12 0 1,3 6-54,-5 2 284,-1 4-126,-10 1 0,4 0-149,-3 0 1,2 6 2,-2 2 0,5 4 85,0 1 0,0 1 13,4-1 1,3 0-525,1 0 180,-2 1 108,6-1 0,-4-4-1907,10 0 883,2-7 1184,6 10 0,1-10 0,-1 4 0</inkml:trace>
  <inkml:trace contextRef="#ctx0" brushRef="#br0">27318 16910 9287,'14'-13'884,"-1"0"0,6-2-376,3-3-313,9 4 0,-2-13 14,7 1 1,1-2-1,5-8 467,2 0-437,6 3-188,-8-5 1,5 4 564,-3-6-685,3-5 0,6-1 228,0-2 1,-27 20 0,-1 0-1,25-25-691,-1-2 421,-1 1 0,-22 25 0,0 0 100,-2 1 0,1-1 0,0 0 1,0 1-439,19-25 283,0 0 1,-4-5 37,-1 1 1,1 0 23,0 4 1,-5 4 69,0 1 11,-5-1 12,8-4 1,-6 4 27,4 1 1,-2 5-131,-4-1 0,-2 1 170,3-1 0,-1 3 76,1-3 107,-3-3-224,4 6 0,-6-1-237,1 7 237,-1 0 1,-4 1 6,1 3 0,-6 3 7,5 2 1,-8 4-57,3 0-119,-11 5 1,12-6 478,-9 5 0,-2 0 61,2 5-126,-6 0-284,8 6 1,-8-5 43,6 3 0,-4-1-61,3 1 97,-5-3 11,9 11-444,-4-11 232,-1 10 1,3-5 65,-5 3 1,0 2-81,0-2-215,-4 2-571,5 2 381,-6 0 555,0 0 0,0 6 0,0 2 0</inkml:trace>
  <inkml:trace contextRef="#ctx0" brushRef="#br1">9217 15877 20860,'-14'-13'-3873,"7"0"1454,2 0 918,-2 5 1191,6-4 1,-7 9 253,4-5 1,2 3-273,-2-4 471,3 6-1545,1-2 933,0 5 0,1 0 972,3 0 0,4 0 116,5 0 0,2 0-61,2 0 1,5 0-102,9 0 1,2 0 345,2 0 0,9 4-277,0 0 1,11 1 44,2-5 1,8-2-483,1-2 1,-28 3-1,2-1-35,4-2 1,0-1 0,2 1 0,0 1-21,0-1 1,0-1 0,4-3 0,0 0 5,3 1 0,0 1 1,3-3-1,2 1-369,3 2 0,1-1 0,1 0 0,-1 1 352,2-1 0,0 1 0,2-1 1,1 0 27,-1 1 0,0-1 1,1 1-1,0-1 16,3 1 1,1-1 0,0-2 0,-1 0 83,3 0 0,0 0 0,0 0 0,0 1-85,-1 1 1,1 0 0,-21 2-1,0-1 1,0 0-255,1 0 0,0 0 0,0 0 0,-1 0 1,-1-1-1,1 1 221,0 0 1,-1 0 0,0 0 0,21-1 0,-1 0 24,-20 1 0,1 0 0,-1 0 0,20 0 1,0 0-61,2-1 0,-1 1 1,-3 2-1,-1-1-150,1-1 1,-1-1-1,-5 2 1,-1 1 191,0 1 1,0 2-1,-7 0 1,0 0-5,5-1 1,-1 0 0,-8 1 0,0 0-13,2 1 1,0 0-1,-6 0 1,0 0-69,0 0 0,-1 0 1,-4 0-1,-1 0 7,4 0 0,-1 0 0,-5 0 0,-2 0 424,34 0 0,-9 0-457,-5 0 0,-8 0 4,-5 0 1,-6 5 805,-7-1 0,-2 2-900,-11-2 0,0-1 586,-5 6 0,-4-6-577,0 2 1,-7-2 426,3 1-798,-4-3-253,-1 5 636,-6-6 0,4 5-286,-7-1 0,4 1-244,-4-5 775,7 0 0,-6 0-701,4 0 0,-2 1 791,-3 3 1,-9-2 0,4 4 0</inkml:trace>
  <inkml:trace contextRef="#ctx0" brushRef="#br0">30351 16063 7710,'-5'8'-793,"1"1"645,0 0 0,4 4-149,0 1 1811,0 11-725,0-3-423,0 22 1,4-6 275,0 15-437,1-3 1,-4 15-224,4-3 1,-4-2 155,4 2 1,-4-2 61,-1 2-1074,6-3 1010,-5-6 0,5-5 31,-6 1 0,5-7-32,-1 3 0,1-6 20,-5-3 1,4-2-331,0-4 0,1-2-468,-5 3 1,0-7 338,0-2 0,-2-6-443,-2 2 0,3-4 1339,-4 0-592,4-1 0,-5 0 0,-2 0 0</inkml:trace>
  <inkml:trace contextRef="#ctx0" brushRef="#br0">30377 15996 9126,'14'0'761,"-1"-5"1,2 2-405,2-6-199,4 0 1,7 0 11,3 0 1,3 5-1,5-3 56,1 1 1,6-3-104,2 4-220,4-5 0,5 4 146,0-3-46,7-2 1,-4 9 158,6-2 0,-4-2-34,0 1 1,-5 1-150,5 4 0,-5 0-197,5 0 1,-4 0 37,3 0 1,-5 0-34,2 0 1,-8 0 25,-2 0 0,-5 0 86,1 0 1,-4 0-44,-5 0 0,2 0 87,-6 0 0,0 0 25,-5 0 0,1 0-14,-1 0 0,-1 4-1,-3 1 0,2-1 271,-7-4 0,-3 0-232,-6 0 199,1 6-158,-1-4 0,-2 5-47,-6-3 14,0-2 533,0 4-342,0-6 1,0 1 32,0 4 1,0-2-73,0 5 0,-2-3-33,-2 4 1,2 1 68,-2 8 1,2 1-194,2 3 1,2 3-19,2-3 1,-2 7-164,2 2 130,3 6 95,-5-3 1,8 6-7,-5-1 1,0 5-57,0 1 0,-2 0 188,6-1 1,-5-1-66,5 6 1,-5-5-67,5 4 0,-4-1 21,3 2 1,-3 1-5,4-6 1,-5 5-15,5-5 0,-3 1-4,7-1 0,-3-2-150,8 2 1,-6-7 157,1-2 1,-9 0-54,5 5 0,0-5-73,0 1 0,-3-7 23,-2 2 1,-2-8 134,-2 0 1,0-6-80,0 5 0,1-6 22,4 2 0,-4-8-181,3-1 1,-4-6-256,-4 2 1,1 0 205,-6 0 1,0-1 112,-4-4 0,-2 0 11,-2 0 0,2 0-76,-3 0 0,-2 0 307,-2 0 1,-5 0-21,-4 0 1,2-1-61,-6-4 1,-1 4-64,-3-3 1,-3 2 7,-2 2 1,3-4-60,-3-1 1,1 1 249,-1 4 1,-3-5 24,-6 1 1,0-2-86,0 2 1,-1 2-84,-4-2 0,-1 2-252,-2 2 0,-6 0 306,1 0 1,3 5-36,-8-1 0,7 6-14,-7-1 0,0-1 17,5 0 0,1 1-68,8 5 1,3-6 12,-4 1 0,8-1 81,2 0 1,3 3-324,-3-7 0,10 2 87,-2-2 1,9-2 141,0 2 0,5-2-167,4-2 0,2 0-418,7 0 739,6 0-162,1 0 0,6 0 0,0 0 0</inkml:trace>
  <inkml:trace contextRef="#ctx0" brushRef="#br0">32258 15930 7660,'0'-7'0,"-2"0"0,-2 2 418,2 4-262,-3-11 1,6 9-53,3-6 468,4 6 1,6-7 32,4 5-372,-3-5 0,10 9-70,-3-4 0,4-1 263,5 2 0,5-2-15,8 2 1,4 2-55,10-2 1,-2 1-404,5-2 0,1 4 262,4-3 1,5 2-230,0 2 1,4 0-99,-5 0 0,2 0-259,-1 0 0,-6 0 224,5 0 1,-9 2 73,5 2 1,-9-3-191,1 4 0,-5-4-209,-5-1 0,-2 0 257,-6 0 1,-5 0 84,0 0 0,-5 0 14,1 0 1,-4 2 4,0 2 1,-6-2 357,-4 2 90,4-2 0,-6-2-321,2 0 357,-2 0-322,-2 0 1,0 0-33,1 0 0,-7 1 59,-3 3-64,4 4 0,-5 5 33,6 0 1,-7 5-3,3 0 1,-2 4-33,1-5 1,-2 11-14,2-1 1,-1 2 11,1-2 0,-1 4 57,6-1 1,-4 7 110,3-1 1,-3 2-133,4 2 1,-2 1-8,2 3 1,1-1 93,-5 5 1,5-1-55,-1 2 1,-2 2-79,2-2 0,0-2 70,4 1 0,0 0-2,0 0 1,1 2-138,-1-6 0,5 5-198,-1-5 1,2 0 132,-1-4 0,-5-2 80,1-3 0,-1 4 9,-4-4 1,1-3-11,-1-1 1,1-3-2,-6-1 0,1-1 0,-5 1 1,4-5 13,1 0 1,-1-6 64,-4 2 1,0-4 89,0 0 8,-6-1 0,-1 0-64,-6 0 1,-5-5-3,0-4 1,-1 2 54,2-2 1,0 5-93,-5-4 0,-4-1 5,-5-4 0,-6 4 5,2 1 0,-3-1-56,-2-4 0,-6 0-119,-2 0 0,-5 0 4,-5 0 0,2 0 105,-5 0 1,-1 0-230,-4 0 1,-2 0 413,-3 0 1,7-4 16,-7-1 1,6 0-85,-5 0 1,3 4-22,6-4 1,-4 4 117,3 1 1,-1 0 172,1 0 0,-3 0-227,3 0 1,7 4-182,-3 1 1,11 0 188,-6 0 1,9 1 33,0 3 0,4 1-491,5-6 1,2 5 161,7-4 1,5-1-859,4-4 392,2 0 773,8 0 0,1-12 0,6-3 0</inkml:trace>
  <inkml:trace contextRef="#ctx0" brushRef="#br0">30338 16063 7928,'0'-8'848,"0"1"-520,0 3 128,0 2-51,0-4-326,0 6 0,1 5 133,4-1 1,3 6 89,10-1 0,3 4-71,5 5 1,6 3-32,4 5 1,8 1-77,4-1 0,4 2-346,1 3 0,4 1 354,1 4 0,4 2-161,-5-3 1,5 3 97,-5 2 0,-26-18 0,0 0-6,26 22 1,-28-19 0,0-1 177,24 20 1,0 6-117,0-1 0,-6 2-152,-3 2 0,1 0 155,0 0 0,-3-4 17,-7-1 0,2-5-191,-6 1 0,4-7-39,-4-2 1,5-4-86,-5 4 0,4-5 61,-4 1 0,6-3 111,-2-2 1,2-1-156,-2-3 1,2 2-219,-6-7 1,4 1-20,-4-5 0,-2-1-225,-7-3 0,2-2 309,-6-2 1,-1-4 305,-4 4 0,-5-4 0,-2-1 0</inkml:trace>
  <inkml:trace contextRef="#ctx0" brushRef="#br0">32271 17612 7708,'6'-7'0,"-3"-1"0,6 4 0,-1-3 242,6-7 1,5 1 389,3 0 0,7-6-204,2-3 0,6-3-35,-2-2 0,9-4-159,5 0 1,3-5-248,0 0 1,3-6 404,2-3 1,-1-5-462,-25 26 1,0 0-1,0-4 1,0 0 122,2 0 0,0-1 1,-2-2-1,-2 0 51,0 2 0,0 0 0,1-2 0,0-1-7,1 1 1,0 0 0,-2 2 0,1-1 74,-1 2 0,-1-1-497,21-25 280,2 7 1,-5-5 30,2 3 0,2 2-156,-6-1 0,-1 5 196,-8-1 0,2 3 18,-6 1 1,0 0-369,-4 1 1,-5 0 162,0 4 1,-6-2 60,2 6 1,-4 0 250,-1 5 0,-4 1-238,0 3 1,-2-2 245,2 7-1131,3-1 9,-10 5 962,9 5 0,-9 3 0,4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27994 6316 7723,'-8'0'52,"-3"6"953,9-4-463,-4 4-313,0 0 1,5 1 0,-5 6 27,0 0 1,0 7 18,-3 2-149,-2 9 0,8 2 532,-6 7-357,6 0 0,-3 1-44,6 3 1,0 3 0,2 8 29,2 2 1,-1-1-65,6 6 0,-5-5-1232,5 5 1100,0 0 57,-2 10 0,1 1 25,-6-33 0,0 0-272,-1 0 1,-1-1 0,3 2 0,0-1 81,-2 2 0,-2 0 18,1-2 0,0 1 0,0 2 1,0 1 39,0-2 1,0 0 0,0-1 0,0 0-179,1 3 1,-2 0-1,-1-2 1,-2 0 205,0 2 0,0 1 0,0-1 0,0 0-3,0 2 0,-1 1 1,2-3-1,-1 1 53,0 2 0,-1-1-66,-1-1 1,0 0-5,3 1 1,-1 0 0,0 0 0,-1 0 96,1-2 0,-1 0-849,4-4 0,0-1 702,-5 6 1,0 0 0,3-7 0,0-1 26,-1 5 1,-1 0-1,0-3 1,0-1-137,3-1 0,-1 1 1,-7 31 181,1 1 1,3-8-16,2-4 0,-2-5-649,2-5 393,-7-2 1,10-8-72,-4-3-117,4-2 683,-5-7 1,5-5-590,-4-4 684,4-2-3115,1-8 2974,0-1-251,-6-6 0,-2-6 0,-5-1 0</inkml:trace>
  <inkml:trace contextRef="#ctx0" brushRef="#br0">28259 6515 7694,'0'-13'0,"0"0"-801,0-1 550,0 1 1,0 0 286,0 0 1,1-1-1,2 1 1,1 0 92,-1 0 259,-1-1-145,-2 1-97,6 0 1,-5 0 41,4-1 0,-4 1 0,1 0 160,2 0 0,-3 0-63,4-1-68,-4 1 676,-1 0-164,0 5-174,0-3 27,0 9-36,0-4-308,0 6 1,0 2-31,0 2 0,0 9 155,0 9-216,0 4 0,0 6 115,0 3 0,0 11 112,0 7 0,-1 1-178,-4 8 0,4 1-332,-3 8 0,2-2 85,2 6 1,0 0 66,0-35 1,0 0-1,0-1 1,0 0-3,0 36 1,0-36 0,0 1 28,0 0 0,0 0 0,-2-3 0,0 1-15,0 1 1,-1 1 0,0-2 0,0 1-14,1 0 0,0 1 0,-1-2 0,0-1-50,-1 1 0,-1-1 1,-6 34 14,6-34 0,1 1 0,-7 31 93,3 1 1,-3-2-32,7-2 1,-5 1 43,5-1 0,-5-1-130,4-4 1,1 3-25,4-7 1,-4 0-524,-1-4 0,1 3 259,4-3 0,0 3 86,0-7 0,-5-2 80,1 1 1,-2-5-15,2 1 1,2-3-1,-2-1 0,-2-2 415,1-2 1,-3 0-146,3-5 1,-4 5-10,5-5 0,-5 5 576,5 0 1,-1-3-421,5 3 1,-1-5-177,-4 4 0,4-6 8,-4 2 0,4 0-18,1-4 0,0 1-561,0-11 1,0 5 235,0-4 0,0 0-194,0-5 1,0-4 152,0 0 1,0-5-101,0 5 155,0-6 260,0 3 0,6-6 0,1 0 0</inkml:trace>
  <inkml:trace contextRef="#ctx0" brushRef="#br0">28484 8104 7668,'-8'0'1572,"3"-1"379,5-4-1179,0 4-270,0-5 0,5 4-6,4-2-327,3 3 1,3-5 23,2 6 0,5 0 0,9 0 1,-1 0 167,5 0 0,-3 0 154,8 0 1,-3 0-216,7 0 1,-4 0-46,-5 0 1,3 0-54,-2 0-173,-4 0-152,0 0 0,-7-5-1964,-2 1 1530,2-1 1,-11 5-123,4 0 114,-3 0-1368,-2 0 856,0 0-820,-6 0 1053,-1 0 844,-6 0 0,0-5 0,0-3 0</inkml:trace>
  <inkml:trace contextRef="#ctx0" brushRef="#br0">29080 8011 7668,'-18'0'0,"0"0"0,1-1 0,3-3 0,6 2 0,-1-2 3085,6 2-1628,-9-4-818,11 5-139,-5-5 1290,6 6-1055,0 0 1,6 0-404,2 0 0,9 0-127,0 0 1,7 0-1,-2 0 1,3 1-470,1 4 236,7-4 0,-4 5 142,6-6 0,-5 0-569,1 0 1,1 5 188,-1-1 1,-1 0 127,-8-4 0,1 5-768,-5-1 0,-1 1-150,-3-5 774,-1 0 1,-1 1-117,-3 4 204,-4-4 1,-8 11 171,-5-3 0,-3-1 845,-11 6 0,0-7-7,-4 11 1,-1-6-439,1 5 1,-1 2-70,1-1 0,4 0 362,0-5-4615,5 0 3944,-2 0 0,12 1 0,1-1 0</inkml:trace>
  <inkml:trace contextRef="#ctx0" brushRef="#br0">27265 8290 7690,'8'0'0,"-2"-6"919,0-2 0,-5-1-281,3 1 1,-1 5-131,2-2 1,-4 2 107,4-1-314,-4 2 0,-7-5 810,-3 3-638,-2 2-223,-3-4 0,-5 6 238,-3 0-330,-3 0 0,-9 0 49,-5 0 0,-4 0-13,-10 0 1,2 0 72,-11 0 0,1 2 0,0 2 1,-3 2 146,7 3 1,0 1-76,4-5 0,1 1-132,4-2 0,2-1-16,6 6-729,6-6 367,8 3 100,1-6 0,10 1-265,-2 3 257,8-2 155,-3 4-1807,10-6-1553,2 0 2585,8 0-28,11 0 0,-3 0-1041,6 0 1767,0 0 0,11 0 0,1 0 0</inkml:trace>
  <inkml:trace contextRef="#ctx0" brushRef="#br0">26577 8144 8878,'-7'-6'1091,"-4"3"-205,7-6-546,-1 6 98,0-3-18,3 1 426,-10 3-386,11-4 119,-11 0-190,11 5-80,-11-5 1,4 6-107,-5 0 1,0 0 0,0 1-127,-1 4 1,-3-2 23,-1 6 0,-5-5 48,1 5 1,-2-2-151,2 2 152,-3 3-54,4-5 1,-5 2 77,-1 0-397,1 0 149,5 4 1,-2-4 110,5 0-94,0-1 40,5 0 1,0-1 146,0-3-46,5-2-276,2 4-410,6-6 225,0 6 181,0-5 1,0 7 127,0-4 0,0-1-31,0 6 0,5-5 402,-1 5 1,7-5-175,-3 5 1,9-1 263,0 0 0,7 3-155,-2-7 1,7 5-37,2-5 1,4 5 56,-4-4 0,5 5 137,-5-1 1,-1-2-320,-3 2 0,-5-5 80,0 5 0,-6-4 4,2 3 1,-3 0 102,-2 1-2351,-6 2 844,5-3-2317,-10 5 3559,3 6 0,-10-4 0,-3 4 0</inkml:trace>
  <inkml:trace contextRef="#ctx0" brushRef="#br0">27808 9892 8320,'-4'-9'707,"0"0"-288,-7 6-103,10-9 0,-7 11 110,4-3-391,-3 2 1,-7 2 230,1 0-92,6 6 0,-5 3-12,3 8 0,-3 0 122,-1 5-163,6-6 1,-3 9 102,5-3 0,1-1-74,4 1 0,0-2-268,0 2 132,0-3 1,1-5 0,4-1 0,5 0 237,6 0 1,0-5-596,6-4 226,-5-2 1,8-2 0,-3-2 98,3-2 1,1-8 304,1-6 0,-1-5-181,1 1 1,-5-3 0,0-2 1,-12 5-178,-1 0 1,-2 4 186,-2-4 93,-1 6 0,-5-3-105,-4 6-58,-2 0 0,-6 1 16,-1 3 1,-9-1 90,-4 5 0,-2 1 155,2 4 1,1 1 28,-1 4-225,1 2 1,-1 6 36,1 1 0,4 3-19,0 1 1,6 4-292,-2-4 0,9 4 100,5-5 1,2 2-235,2-1 1,2-3 143,2 3 0,5-4 71,9-1 1,-2-4 311,6 0 0,4-6 11,5 1 0,2-2-245,-2-2 1,1-4 27,3-1 1,-4-5 44,-9 1 0,2-7 124,-7-2 1,1 1-363,-5 3 0,-1-3 145,-3-1 1,-3 0-81,-6 5 1,-6-2 71,-3-2 1,-4 6 2,-5-2 0,0 4 178,-8 0 1,7 4-90,-8 5 0,5 0 95,0 0 1,-3 1-128,3 3 0,3-1 16,1 6 1,4 5 45,0 3 0,6 1-180,-1-5 1,6 5 34,-2-1 0,4 2-55,1-1 1,1-3 108,4 3 1,2-4-37,6-1 1,7-4 395,2 0 1,3-6-103,1 1 0,1-2-237,-1-2 1,1-6 76,-1-3 0,1-3 38,-1-1 0,-5 0-329,-4 0 1,-3 0-163,-6-1 0,-2-3 30,-6-1 0,0 0 103,0 5 1,-7 0 88,-6 0 1,-5 1-15,-4 3 1,-8 2 209,4 2 1,-2 4-103,6-4 0,-3 10 304,3 4 0,-2 2-89,2 3 0,2 3-165,2 1 0,5 5 363,0-1 0,5-1-59,8 1 1,0-4-1382,0 4 0,13-6 555,10 2 1,9-5 508,12-4 0,3 3 0,6-5 0</inkml:trace>
  <inkml:trace contextRef="#ctx0" brushRef="#br0">28047 6052 6951,'-9'-14'0,"0"0"0,-1-4 0,2 8 0,1-4 0,0 3 1555,-1-1-646,5-1-452,-8-1 0,8 6 392,-6-1-651,0 6 0,0-3 66,0 6 0,5 0 198,-5 0-399,6 0 1,-9 1 155,4 4 0,-4 7-24,-1 5-138,5 7 1,-4-4 174,4 7 0,2-1-22,1 1 1,4-1-200,1 1 0,0-5-526,0 0 441,6-6 1,1 3-23,6-5 1,1-3 93,-1-2 0,5-3 61,-1-6 196,7 0 1,-4-1 158,7-4-343,-1-2 1,1-8-31,-1-3 0,-1 2-99,-3-6 0,2 5 171,-6-6 0,-2 1 56,-7-4-329,2 5 0,-9 1-44,2 2 255,-2 3-221,-8-4 71,-7 6 1,-4 4 76,-5 0-44,0 6 61,-10-3-19,4 6 331,-4 0-55,-1 0 1,5 6-20,-3 3 0,8 7-126,1 2 1,6 6-18,-2-2 1,8 3 28,1 1 0,6 1-9,-2-1 0,4-1 13,1-3 0,1-1-129,4-4 0,8-2 82,9 3 0,3-5-17,2-4 1,3 1 131,1-5 1,5-1-185,-5-4 1,1-1-90,-1-4 1,-8-2 149,4-6 0,-8-2-5,3-3 1,-7 3 1,-2-2 0,-1-2-204,-8 1 0,1-4 106,-5 4 0,-6-1-105,-3 1 1,-7 4 121,-2-4 1,-10-1 4,2 1 0,-5 5-243,0 4 1,1 6 66,-5-1 0,1 2 293,-1 2 0,3 2-109,5 2 0,5 4-52,0 5 0,6 0 144,-2 0 0,9 2 255,5 3 0,-2-2-274,2 6 1,1-1-1,6 2 18,1-1 0,11-6-1,-2 2 1,9-3 54,0-2-86,9 0 0,-2-5 50,7-4-133,-1-2 1,3-2-29,-2 0 103,2 0-220,-10-6 230,4-2-99,-11-5 0,2-5 0,-5 1 0,-5-2 40,-4 1 0,-6 2-12,1-6 0,-7 4 7,-1-4 1,-12 4-13,-2-4 0,-1 5 4,-3-6-460,-6 7 381,0-3 0,0 7 57,6 4 1,1-3 226,-1 7 0,-1-1-243,5 5 1,1 6 59,3 3 1,4 7 158,-3 2 0,8 4-157,-3-4 272,5 5-112,3-2 0,0 1-90,0 0 0,5-6 73,4 2 1,9-5 290,4-4-357,3-3-67,2 0 1,-1-5 22,0 4 43,1-4 0,-5-5 40,0-1 1,-6-5-3,2 1 1,-5-3-440,-4-1 0,-3 0 151,-6 0 0,0-5 0,-3 0-402,-6 2 401,0 1 1,-20-2 70,2-1 1,-3-1-137,-1 1 0,1 8 161,-5-3 0,7 8 196,1 1 0,2 2-165,8 2-129,-1 0 68,5 0 0,6 6 1,4 3-384,6 3 1,4 1 258,6 0-719,6 1 1,3-1-36,9 0 602,3 0 213,6 1 1,5-1 0,2 0-1</inkml:trace>
  <inkml:trace contextRef="#ctx0" brushRef="#br0">27729 10316 9084,'0'-9'1753,"0"0"-1406,0 6 0,-2-3 1,-2 6 29,-5 0 1,-3 0 273,-1 0-208,0 0 19,-6 6-230,-2 1 0,-2 8 1,-2 1 233,-3 2-175,-8 11-116,8-7 0,-14 17 175,2-4-1512,-8 9 1274,0 3 5,19-21 0,0 1-30,-1 2 0,-1 1 1,-2-1-1,-1 1 29,-2 1 1,1 0 0,-1 1 0,0 0-175,-1-1 1,-1 0 0,-1 1 0,0 1 173,1 0 1,1 0-1,-1 0 1,-1 0-130,2 1 1,-1-1-1,0-1 1,0 0 15,2-1 0,1 0 1,-1-1-1,0 0 150,0-1 0,1 0 1,4-3-1,-1 1-63,-1-1 1,0 1-1,4-1 1,1-1-6,-30 19 0,4 2 96,1-2 1,6-7-268,3 3 1,-1-9 199,6-1 0,2-7-175,10-6 0,5-2 116,0-2 1,10-4 1374,-1 0-4328,9-6 2297,-8 3-502,11-6 1,-4 0 630,10 0 0,2-2 100,6-2 1,2 1 371,3-6 0,8-6 0,8-5 0</inkml:trace>
  <inkml:trace contextRef="#ctx0" brushRef="#br0">28047 10183 7861,'-13'0'1454,"5"0"-713,2 0-504,6 0 1,0 6-1,2 3 473,2 3-454,4 7 1,11 1 0,3 7 737,3-1-497,7 1-769,2 5 484,6-4 1,1 10 150,3-2-30,3 2 1,2 0-26,-1-2 1,-1 2-366,2-3 0,5 3 52,-5 2 63,5 0 139,-13 0 0,8-1 61,-9 1 0,7 0-733,-7-1 342,2 1 0,-6 0-11,-1 0 0,-1-1-105,1 1 250,3 0 0,-5 0-25,2-1 0,-3 1-25,-5 0 1,4-5 205,0 0 1,-1-4-61,-3 5 0,-6-7-7,-4 2 0,2-3-31,-1-2 1,3-5 789,-8-3-1076,9 2 361,-13-5 1,5 3-107,-5-10 133,0 4-144,-2-5 1,4 2-16,-7 0-298,1-6-1169,-5 3 786,0-6-228,0 0 1,-6 0-1,-2 0 1</inkml:trace>
  <inkml:trace contextRef="#ctx0" brushRef="#br0">29490 11812 8040,'0'-13'0,"2"-1"0,1 1 1224,1 0-602,0 0 0,-5-1 339,-3 1-731,2 0-79,-10 6 1,9-1-1,-6 5 1,-1-1 208,-2 1 1,4 2 61,-1 1 0,0 4-190,-4 0 1,-1 11-1,1-2 40,0 2 1,1 6-28,3 1 0,-1-2-125,6 2 0,-1-1-302,5 1 135,0 3 87,0-10 0,6 4-116,3-6 1,3 0 121,1 1 1,2-7 34,2-3 0,0 2-76,5-1 17,0-1 0,4-10 84,1-3-222,-1-2 156,-5-3 1,4-5 32,-3-3 1,-3-1 12,-1 1 1,-10-3-244,-3 2 0,-4-2 36,-1-1 1,-1 1 244,-4 3 0,-2-2-115,-6 7 1,-5-1-6,1 5 0,-7 1 228,2 3 1,1 3 281,-1 6 1,2 0-249,-2 0 1,2 5-120,7-1 0,0 6 41,0-1 1,5 7 5,4 2 0,2 0-2000,2-5 1,11 0 877,2 0 1,9 1 927,0-1 0,3-6 0,2-1 0</inkml:trace>
  <inkml:trace contextRef="#ctx0" brushRef="#br0">25544 12050 8197,'-13'-7'1092,"4"-3"-495,0 5-470,6 1 0,-4 4-33,2 0 147,4 0 536,-11 0-515,11 0 1,-5 1 118,6 4-148,-6 2 1,4 11 47,-2-1 1,3 3-175,1-3 1,4-1-190,0 6 0,2-5 235,-1 0 0,1-2 1,2-2 1,4-5-360,-3-4 0,3 2 99,1-2 1,5-1 318,-1-7 0,2-8-104,-1-6 0,-3-5-58,2 1 1,-3 1-69,-5-1 1,1 2 129,-6-3 1,1 4 63,-5 6 0,-2 0-90,-2 0 0,-4 1-20,-5 3 1,0 3-27,0 6 0,-5 0 259,0 0 1,-1 6-26,2 3 1,2 3-209,-3 1 1,5 6 118,4 3 1,-1-1-2,5 1 0,3-6-2536,6 2 1,5-5 2350,8-4 0,16-4 0,8-5 0</inkml:trace>
  <inkml:trace contextRef="#ctx0" brushRef="#br0">27557 6224 7953,'-13'-13'1066,"4"-1"1,0 1 203,-1 0-947,-2 0 1,-1-5-86,-1 0 1,-3-4-1,-2 3 233,-2-2 1,-7-1 637,-7-4-638,-4-6-1099,-6 4 669,-2-5 125,-12 7 1,-7-5-50,29 15 1,-1 1 0,-1-1 0,1 0-179,1 0 1,-1 1 0,-3 1 0,0 0 226,1-2 1,0 1 56,-4 1 1,0 0-134,1-2 0,-1-1 0,1 4 1,-1 0 89,2 0 0,0 0 69,-1-4 0,0 1-150,2 2 0,1 0 0,-1-2 0,1-2 91,2 3 0,1-1 0,-31-11 258,2 0-1044,0 1 520,5 5 1,5-4 103,3 3-699,15 9 1,0-7 373,11 7 0,7 0 131,2-5 1,5 4-1052,4 0 0,3 6-1184,6-1 1,2 0 2049,2-4 351,4-1 0,17-5 0,2-1 0</inkml:trace>
  <inkml:trace contextRef="#ctx0" brushRef="#br0">27981 6171 8015,'-14'0'0,"1"0"0,0 0 966,0 0-565,-1 0 1,-5-2 765,-3-2-602,3-3 508,-6-13-638,10 0 0,-10-8-35,3-3 1,-3-7 237,-1-6 0,-1-12 163,1-2-833,9 22 1,1-3 0,2 1 0,0 0 216,-1-6 0,0-1-297,0-1 0,2-2 0,2-1 0,1 0 283,1-2 1,0 0-80,1-1 1,2 0 0,1 5-1,2 1 29,1 0 0,0-1 1,1-1-1,0 1-92,1 2 1,0 1 84,0 3 0,0 0 0,0-30-31,0 10 0,-4 6 45,0 7 0,-5 5 91,4-1 0,-5 7-83,1 2 0,2 5-1428,-2-1 0,0 9 948,-4 5 1,4 2-2827,0 2 2608,6 5 133,-3 2 1,8 14-2092,2 5 2520,4 6 0,5 19 0,0 4 0</inkml:trace>
  <inkml:trace contextRef="#ctx0" brushRef="#br0">28166 6038 8069,'6'8'1242,"-5"-2"-892,5-6-97,0-6 1,-4 3 1090,2-6-901,3 0 0,-5-9 108,2 1 1,2-8 0,-2 0-60,-1-5 0,3-6-259,-1 0 1,4-8 175,-5-4-392,6-4 455,-8-13 0,10-2-119,-8 28 1,0-2-160,2-1 0,0-1-54,3 0 1,1-1 0,-2 0 0,0 0-25,3 0 1,1 0 0,0-1 0,2 1 58,1-2 0,1 0-141,2-1 0,1 1 0,-3 3 0,0 1 156,1 2 0,1 0-74,2 0 1,-1 1-1542,9-29 1449,-12 32 0,0 0 0,10-24 135,1 2 0,-5 10-114,0 3 0,-6 9-72,2 0-651,-3 7 0,-2-3-199,0 5 0,-4 6-607,0 4 1,0 2 1351,4 2 0,0 5-335,0 4 1,-1 6 827,-3 6 1,3 7 0,-5 12 0</inkml:trace>
  <inkml:trace contextRef="#ctx0" brushRef="#br0">28232 6052 8073,'0'-9'2007,"0"0"-1242,0 6-296,0-9 0,2 6 117,2-2 0,-1 0-221,6 4 1,0-2 14,4-3 843,0-3-495,6 5-429,-4-6 1,14-2 0,-1-1 451,5-2-495,8-5 0,6 2-249,6-5 1,4-2 401,1-3-376,5 3 1,-30 9-1,0 1 160,4 2 1,1 1 0,0-3 0,-1-1 20,3 1 0,0 1-882,-5 1 1,0 0 754,10-4 1,0 1 0,-5 2 0,0 0 29,3-2 0,2-1 0,-2 2 0,-1 0-338,-2 1 1,0-1-179,-3 3 1,-1 1 279,0-3 1,0 1-1,33-10-24,-2-1 0,-4 2 74,-10 3 0,-10-1-31,-4 5 1,-14 5 247,-3 4 0,-7 5-2478,-6-5 2686,3 6-1401,-11-3 0,4 6 91,-10 0 1,1 1 330,-9 4 0,-4 4 623,-9 8 0,-12 10 0,-4 7 0</inkml:trace>
  <inkml:trace contextRef="#ctx0" brushRef="#br0">28245 6264 8062,'-13'0'845,"6"0"1,-1 0-158,4 0-356,3 0-50,-5 0 0,12 0 0,2 0 205,4 0 0,7 0 232,3 0-408,9-6 1,9-2-15,9-5 1,8 0 34,5 0-422,8-1 1,-31 7 0,0 0 472,3-2 0,0 0-232,0 2 0,0-1 1,-1-2-1,0 0 37,3 0 0,1 2 1,-1 1-1,0-1-52,5 0 1,-1-1-1,-3-1 1,0 0-13,-1 2 1,0-1-1,-2 0 1,0 0-56,2 2 0,0 1 1,-2-1-1,0-1-169,3-1 0,-2 1 121,-4 0 0,-1 1 0,1-3 1,0 1-266,27-5 131,-6 1 58,-1 0 1,-13 4 108,-6 0 0,-4 5-61,-9-5-616,2 6 244,-20-3-433,9 6-509,-11 0 750,1 0 679,-3 0 1,-6 0-3777,-3 0 3691,-10 0 0,-6 6 0,-7 1 0</inkml:trace>
  <inkml:trace contextRef="#ctx0" brushRef="#br0">30311 5906 8053,'-7'0'0,"1"0"2229,0 0-1071,5-6-500,-5 5 1,1-11-65,1 3-276,-1 3 1,4 0 335,-3 6-233,2 0-131,-10 0-509,5 0 1,-2 5 253,0-1 1,2 8 152,-2 1 1,-1 0-121,5 5 0,1-3-665,4-2 410,-6 0-17,5 0 72,-5 1 59,6-1 1,1-6 90,4-2 3,2-4 0,6-1-31,0 0 1,1-1-21,-1-4 1,0-2 466,0-6-174,1-1-116,-1 1 1,-4-2-75,0-2 1,-6 2 40,1-3 493,-3 4-309,-1 6 0,0-3 144,0 2-562,-5 3 253,-3-6 1,-1 11 33,1-4 1,2 4 151,-8 1-2736,10 0-350,-14 0 2767,11 0 0,0-6 0,1-1 0</inkml:trace>
  <inkml:trace contextRef="#ctx0" brushRef="#br0">30113 5098 8110,'-6'-17'0,"-2"-1"0,1 2 0,0 1 0,2 2 749,4 5 961,-11-3-818,10 3 88,-3 1 28,-1 1-719,-2 6 0,-1 2 140,1 2-191,-1 3-189,1 7 1,1 3 36,3 1 92,2 5 0,-4-8-64,6 3-42,0-4 1,2 0 490,2-1-429,4 0 0,5-1-318,0-3 0,0-3 102,1-6 1,0-6 350,4-3 0,-3-3-90,2-1 1,-6 0-49,-3-1 0,-5 1 87,2 0 1,-4 0 13,-1-1 0,0 1-43,0 0 0,-6 4-7,-2 0 0,-9 5-1,0-5 1,-5 6-185,4-1 0,0 2-1721,5 2 0,0 2 283,0 2 1441,-1-2 0,1 9 0,0-3 0</inkml:trace>
  <inkml:trace contextRef="#ctx0" brushRef="#br0">28855 3920 8120,'-5'-9'142,"1"0"1,-7 6-135,3-1 0,0 1-57,-1-2 0,5 4 1557,-5-4-1012,0-2 1,-4 6-218,0-4 0,4 4-41,0 1 0,0 1 22,-4 4-12,6 2 1,-5 6 22,3 0-65,3 1 0,-4 3 920,6 1-728,-1 6 0,1-8-14,-1 6 1,2-6-131,8 2 0,2-4-566,6 0 0,1-6 216,-1 1 0,2-6-99,2 2 1,2-10 53,3-4 72,3-2 1,-5-9 46,2-2 0,1 2-283,-5-2 182,-6 6 1,-2-9 217,-6 2 1,1 3 125,-5-2 0,-2 6-179,-2-2 1,-5 8-36,-9 1 0,2 6 116,-6-2 1,-4 4-54,-5 1 1,0 6-69,4 3 1,5 2 90,0 3 0,8 3 0,0 1 0,7 0-1731,7-5 1638,0 0 0,6 0 0,1 1 0</inkml:trace>
  <inkml:trace contextRef="#ctx0" brushRef="#br0">27358 4211 8096,'-13'-6'0,"0"5"0,-1-5 0,1 0 0,0 4 0,0-3 0,-1 5 1819,7 0-792,-5 0-336,11 0-775,-11 0 292,5 0-31,-1 0 1,-2 5 87,6 4 1,-1 4 162,5 5-195,0-3 0,0 5-79,0-2 0,6-3-118,3 2 0,3-2 96,1-2 0,2 1 129,2-1 0,2-6-645,4-2 1,2-4 222,-3-1 0,-2-3 49,2-6 0,-5 1 120,0-10 0,-2-3-17,-2-1 0,-6 2-42,-2-2 0,-4 1 239,-1-1 1,-3-2 28,-5 7 1,-3-1-78,-11 5 0,0 1-52,-4 3 1,-1 3 26,1 6 0,-1 0-681,1 0 1,4 2 251,0 2 1,5 5-758,0 9 1,6-2 484,3 6 0,5-4 586,-2 4 0,4 0 0,1 4 0</inkml:trace>
  <inkml:trace contextRef="#ctx0" brushRef="#br0">25451 5125 8060,'-7'0'-80,"-5"0"1,9 0 741,-6 0 1,5-2-37,-5-2-452,6 2 1,-4-4 232,2 6-66,4 0 164,-11 0-285,5 0 0,-6 2 0,1 2 80,3 5 1,-3 4-92,3 5 0,-2-2 151,-3 6-128,7-5-58,1 8 1,2-6-38,-1 3-48,1 3 0,5-11 113,4 4 1,-2-3-28,6-2 1,4-6-257,4-2 1,7-4 60,-2-1 1,3-7 14,2-6 0,1-6 121,2-8 0,-6 1-19,2-1 0,-3 1-650,-1-1 0,-5 1 295,-8-1 0,-3 2 246,-6 3 1,-1 1-36,-4 4 1,-4 7-41,-8-4 0,-4 10 71,-5-1 1,-2 5 292,-3 5 0,3 2-84,-3 6 0,-2 7 16,3 2 0,0-2-111,8 2 0,0 0 46,9 5 1,-2-5-1455,11 0 0,1-6 152,7 2 1158,9-3 0,14-2 0,7 0 0</inkml:trace>
  <inkml:trace contextRef="#ctx0" brushRef="#br1">4569 14672 17263,'-21'-39'-1379,"-3"0"1,7 4-1,-1 4 95,-1 3 1319,4-4 1,-4 7-237,6-6-290,-6 12 683,4-6-156,-10 6-126,4 4 1,-5 0 0,-2 8 63,-3 1 229,-3 1-184,0 5 321,-4 0-73,4 0 0,-4 0 82,3 0 1,-2 0-68,6 0 1,-6 6-221,2 3 0,1 1-300,-1-1 1,5 3 259,-1-3 0,4-2 23,0 2 1,2-6 50,3 1 0,-2 2-155,7-1 0,4-1 992,4-4 1,6 6-539,-2 3 0,4 3-540,1 1 1,3 0-94,6 0 1,7 5 180,15 0 0,4 1-122,9-2 1,11-2-290,11 3 1,7-5 42,-31-8 1,0-1 0,3 2-1,0 0 345,5-2 1,2 1-1,1-2 1,2 1-246,7 1 0,0-1 0,2-3 0,0 1 377,4 0 1,1 0 0,4 1 0,1 0-236,0-1 1,2 0 0,-21 0-1,2 0 1,-1-1 228,-3-1 1,0 0 0,0 0 0,3 0 0,0 0 0,1 0 27,0 0 1,0 0 0,1 0 0,0 0 0,0 0 0,1 0-86,4 0 1,0 0 0,1 0-1,0-2 1,0 0 0,1 0-241,-1-1 1,1 0 0,0 0 0,0 1 0,1-1 0,0 1 421,0-1 0,0 0 0,1 0 0,-1 0 0,-1 0 0,1 0-191,-1-1 1,-1-1-1,1 1 1,0-1-1,1 1 1,-1 0 156,-2-1 0,1 1 1,-1-1-1,-1 1 1,-1-1-1,1 1-45,-2 0 0,1-1 0,-1 1 0,-1-1 0,1 1 0,-1 0-35,0-1 1,0 1 0,0-1 0,-3 1 0,1 0 0,-1-1-32,-4 1 1,-1-1 0,0 1-1,1 1 1,0 0 0,0 0-123,-1 0 1,-1 0-1,-1 0 1,22 1-1,-2 1 6,-2-1 1,-2 0-1,-8 1 1,-2 0 58,-1 1 0,-2 0 0,-6 0 0,-2 0-88,-4 0 1,-1 0 0,29 2 661,-11 2 0,-14-1-1710,-8 6 0,-12 0 1167,-10 4 0,-6-6 0,-7-1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29080 8409 8170,'0'-8'-1107,"0"1"1365,0 3 1,-5 1 232,1-6-238,-1 6 36,5-3-72,0 6-50,0 0-59,-5 6 1,3 6 21,-2 5 1,1 7 43,-2-2 152,4 9-252,-5 3 0,2 5 19,-1 1-21,1 6-155,-2 7 1,0 3 211,-3 5 1,-3 1 32,3 4 1,-2 5 36,-3 0-1780,7-1 1544,-5-3 1,5-6 111,-6 1 0,4-6-108,0 1 0,5-7 97,-5-1 0,6-6-67,-2 1 1,0-7-169,0-2 1,-4-6 142,5 2 0,-5-3-33,5-1 1,-5-5 56,4 0 1,-3-5 710,3 6 0,-4-12-1409,5 3 533,0-4-17,4-3 0,-5 1 186,1-4 0,-1-8 0,5 2 0</inkml:trace>
  <inkml:trace contextRef="#ctx0" brushRef="#br0">29053 7813 8190,'0'-13'-7,"-6"-1"0,3 6 230,-5-1 0,0 4 53,-1-4 1,-2 7-213,2-3 0,1 4-458,0 1 401,-1 6 1,-5 1 0,0 6-28,-4 0 1,3 5 147,-2 0 0,2 5-62,2-1 1,0 3 7,-1 2-38,1-1 1,6 5 0,2 0 113,4-2 0,1 1-47,0 1 0,1-3 17,4 3 1,4-8-78,8-1 1,-2-6-172,3 2 1,2-5 206,2-4 1,3-3 155,2-6 0,1-1-173,3-4 1,-3-7 51,2-5 0,-2-7 133,-1 2 0,-5 2-206,0-3 0,-10 1-1,1-4 0,-9-1 93,1 1 0,-5-1-26,-5 1 0,-2 0-132,-6-1 1,-5 6 28,1 4 1,-6 2-1156,6 2 544,-7 0 607,10 5 0,-17 2 0,3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7574 11706 16779,'-13'-6'-1238,"4"5"1,2-5 0,0 1 558,-1 1 401,5 0 431,-8 4 1,8-5-959,-6 1 830,0-1 1,-4 5 55,0 0 1,4 0-94,0 0 242,0 0 1,-4-4-45,0-1-105,5 1 20,-4 4 763,11-6-890,-5 5 1,5-7-147,-4 4-225,4 2-54,-11-3 1333,10-1-889,-3 4 202,5-4 1,-2 6 427,-2 0 593,2 0 234,-4 0-1140,12 0 1,2 0-511,5 0 1,5 5 220,-1-1 1,8 1 505,2-5 1,5 0-113,8 0 1,1 0-334,3 0 1,3 0 487,6 0-513,6 0 0,-3 1 0,4 2 53,-1 1 0,6 2-226,1-1-1,2-2 304,-31 1 0,1 0-146,-1-2 1,1-1 0,-1 3-1,1 0-206,-1-2 1,1 0 91,2-1 0,1 0 0,1 2 0,1 0-242,1-3 0,0 0 0,2 0 1,0 0 283,-2 0 1,0 0 0,0 0-1,0 0 26,2 0 1,1 0 0,-2-1 0,1 0 50,5-1 1,0 0 0,-3 1 0,-1 0 74,2-1 0,-1 0 0,-2 1 0,-2 0-34,1 1 1,-2 0 0,-3 0-1,-2 0 188,2 0 1,0 0 0,32 0-398,3 0 0,-1 0 208,1 0 1,-5 0-26,-8 0 1,-2 0-28,-2 0 1,-4 0-139,4 0 0,-10 0 74,-4 0 1,-3 0 192,-1 0 0,-2 0-253,-2 0 0,-4 0 337,-5 0 1,-5 0-322,0 0 1,-6 0 131,2 0 0,-8 0-102,-1 0-77,0 0-283,-2 0 412,-1 0 26,-6 0-88,0 0 23,0 6 52,-6-4 1,-19 15-1,-10-2 1</inkml:trace>
  <inkml:trace contextRef="#ctx0" brushRef="#br1">7588 12328 8134,'-5'-13'-961,"1"0"749,-1 0 81,5-1 424,-5 1 0,3 4 1209,-2 1-1119,-4 5 0,5-8 233,-5 7-399,-1-1 1,-4 5-39,-1 0 1,1 0 95,0 0-456,0 6 0,-1 2 53,1 5 145,0 6 1,1-3-175,3 6 0,-1 0 184,6 5-7,-1-1-7,5-5 1,0 3-28,0-7 1,0 1-369,0-5 288,6 0-12,-5-5 0,11-2 23,-3-6 1,3 0 54,1 0 1,0-2 72,1-2 0,-1-5 11,0-9 0,0-2-106,1-7 1,-6 5-13,1 0 0,-6 1 43,2-1 1,-4 2-19,-1 2 24,0 3 138,0-4 1,0 10-58,0 1 1,-1 5 434,-4-2-399,4 4 0,-5 7 144,6 2-105,0 4 1,0 6-25,0-1-85,0 1 0,4-3 12,1 3 0,5-4 43,-1 4 0,-2-8-89,2-1 1,-2-5-149,2 5 0,3-6 203,-3 2-1775,-3 2 1122,5-6 0,-8 5-240,6-6 838,0 0 0,10-6 0,2-1 0</inkml:trace>
  <inkml:trace contextRef="#ctx0" brushRef="#br1">7773 12090 8388,'0'-13'178,"0"0"856,0-1-560,0 7 0,-1 1 174,-4 6-383,4 0 1,-5 7 132,6 7-827,0 5 387,0 7 0,0 2-45,0 3 0,4-3 154,1 3 0,1 1 97,-2-1 0,-3-4-311,4-5 1,1-5-979,-2 6 675,1-13-46,-5 7-178,5-9 441,-3-1 1,5-1 18,-2-6 214,-4-6 0,11-7 0,-5-8 0</inkml:trace>
  <inkml:trace contextRef="#ctx0" brushRef="#br1">7879 11944 8344,'6'-7'1737,"-5"1"-565,5 6-915,-6 0 0,0 7 1,0 5 68,0 4 0,0 8-116,0-2-347,0 9 1,0-3 193,0 3 0,0-3-44,0-2 1,0-4-46,0 0 0,2-1 0,1 1-649,1-4 0,2 1-1590,-2-2 1639,-2 1 220,10-5 412,-11 1 0,5 5 0,-6 1 0</inkml:trace>
  <inkml:trace contextRef="#ctx0" brushRef="#br1">8316 12275 8383,'0'-13'0,"0"6"0,0-5 782,0 5-292,0-1 1,0-3-94,0 9 241,0-4-240,0 6 396,0 0-939,0 6 1,0 1 74,0 7 301,0 5-359,6-4 113,-5 4 1,7-2 152,-4 1 0,2 4 8,3-4-398,3-7 1,-9 0-72,5-7 153,-5 6 177,9-8 74,-10 4 1,9-8 102,-2-2 1,-1 0-160,0-10 1,-3 4-82,4-8 1,-5-1-351,5 2 440,-6-7 1,3 9-281,0-4 1,-5 6-71,3 0 281,-2-1-107,4 1 1,-5 4-368,4 1-99,2 5 247,-5-3 170,3 6 48,1 0 15,-4 6 1,5-3-42,-2 5 1,-3 1-14,7 4 1,-4 1 702,4-1 1,-5-4-1,5 0-266,0-1 0,2 1 171,-2 0-342,3-6 0,-9 1 294,6-8 0,-5-3-88,5-7 1,-6 1-228,1 0 0,-2-5 68,-2 1 1,0-7-12,0 2 0,4 1 29,1-1 0,-1 5-321,-4-5 1,0 4 70,0-4 0,5 10-824,-1-1 0,2 4 89,-2 0 836,4 3 0,-1 0 0,-1-1 0</inkml:trace>
  <inkml:trace contextRef="#ctx0" brushRef="#br1">8674 12222 8360,'-14'-5'-106,"1"3"565,6-4 66,-5 6-100,5 0-65,-7 0 34,7 0-179,-5 0 163,11 0 190,-5 0-365,6 6-484,0 1 276,6 7 1,0-5-34,2-1 0,4 0 38,-3 1 1,-2 1 102,2-6 0,0 2 44,4-1-316,1-4 95,-7 5 0,5-8 156,-3-2-245,2-3 203,3-7 0,-1 1 6,0 0 1,-1-5-7,-3 1 1,-2-2-109,-3 1 1,-2 3-350,2-3 184,-2 4 301,-2 1 0,-2-1 116,-2 1 0,1 6-213,-6 2 0,5 4-30,-5 1 0,0 0 39,-4 0 36,0 0-61,-1 6 1,3 1-55,2 6 123,-3 6-11,5-4 1,-2 10-69,0-3 0,5-1-42,-5 1 1,6-2-42,-2 3 1,4 0 1156,1-5-664,0-1 0,6 1-48,3 0 0,2-5-120,3-4 1,-1-2-275,0 2 0,5-3 46,-1-6 0,7 0 0,-3 0-74,-1 0 0,4-6 111,-7-3 58,1-3-373,-5-1 1,0 0-296,1 0 1,-1-1 31,0 1 0,-4 0-328,0 0 1,-6 4 62,1 0 847,-2 0 0,4-4 0,1 0 0</inkml:trace>
  <inkml:trace contextRef="#ctx0" brushRef="#br1">8952 12222 8329,'-8'0'0,"1"0"859,3 0-184,2 0-624,-4 0 0,6 2 89,0 2 1,2 2 119,2 3 0,-2 3-61,2-3 0,2 2-309,-2 3 1,1-6 150,-5 1 0,4-4-7,0 4 37,1-6 21,-5 2 0,1-5 39,4 0 1,-4-5-20,4-4 1,-4-3-230,-1-1 0,5-1 143,-1 1 0,0-2 62,-4-2 0,0 2-358,0-3 0,2 4-95,2 0 0,-1-2 97,6 3 0,-5-3 119,5 7 1,-4 2-164,4-2 142,-7 6 1,10-3-31,-3 6 1,-2 0-64,2 0-257,0 0 0,4 0 158,1 0 1,3 0 361,1 0 0,0 0 0,-5 0 0</inkml:trace>
  <inkml:trace contextRef="#ctx0" brushRef="#br1">9283 11944 8323,'0'-13'-4,"0"6"1,-2 1 1422,-2 6-1245,2 0 1,-4 6-368,6 3 306,0 8 1,0 2 34,0 3 1,0 5-83,0-1 0,0 1-10,0 4 112,0-3-313,0-8 1,2 5-314,2-3 1,-1-2 290,6-3 1,-4 1 158,3-5 8,-5 3 0,9-8 0,-5 5 0</inkml:trace>
  <inkml:trace contextRef="#ctx0" brushRef="#br1">9190 12077 8832,'6'-8'2281,"-5"3"-2060,11-1 1,0 4 0,6-2-938,-2 2 0,0 2 111,2 0 1,-2 0 0,4 0-1,1 0 255,0 0 0,1 5 350,4-1 0,-5 1 0,-2-5 0</inkml:trace>
  <inkml:trace contextRef="#ctx0" brushRef="#br1">9587 12024 8443,'0'7'373,"0"5"23,0-3 0,0-2 1,0 2 465,0 1-674,0 8 1,0-3 14,0 2 0,0-2 0,0-2 101,0 0 1,0 1-528,0-1 0,0 0-1384,0 0 1258,0 1 167,6-7-1673,-4 5 1855,4-5 0,-1 1 0,3-3 0</inkml:trace>
  <inkml:trace contextRef="#ctx0" brushRef="#br1">9680 12011 8413,'0'-14'337,"1"3"1,2 0 0,3 4-293,2 1-404,-5-4 252,8 8 0,-8-4 0,6 6 57,1 0 1,-2 0 27,1 0 9,-6 0-1,8 0 0,-3 2-401,5 2 1,-1-1-118,-3 6 365,2-6 167,-3 9 0,5-5 0,0 6 0</inkml:trace>
  <inkml:trace contextRef="#ctx0" brushRef="#br1">9918 12077 8343,'-7'0'544,"1"0"-185,6 0 1442,0 0-1541,6 0-80,-5-6-12,5 4-56,-6-3 70,0-1 1,0 3 15,0-6 1,0 4 140,0-3-288,0 5-98,-6-3 145,5 6 0,-11 0 1,3 0 25,-2 0 0,-3 6-391,1 3 186,0 2 0,0 3 155,-1-1 0,3 2-149,2 2 1,-2-2 48,7 3 0,-5 1 5,5-2 0,-1 1 155,5-5 0,5 0-62,-1 1 1,7-3-63,-3-2 0,6 2 37,3-7 1,-2 5 12,3-5 1,1 1-388,-2-5 0,7 0-562,-2 0 0,-1-5 566,1 1 0,-6-6-1591,2 1 1914,2 3 0,-5-12 0,4 3 0</inkml:trace>
  <inkml:trace contextRef="#ctx0" brushRef="#br1">10104 12117 8298,'-9'4'2810,"0"0"-2536,6 1 1,-1-5 45,8 0 1,3 0-60,7 0-153,-1 0 0,0 0 1,0 0-114,1 0 0,3-2 0,1-1-163,-2-1 1,-1-6 184,-2 1-4,0 3-103,1-6-61,-1 5-891,-6-1-400,-1-3 511,-6 3 478,0-5 1,-1 6 74,-4 2 0,-4 4 81,-8 1 1,2 0 566,-3 0 0,-2 6-155,-2 3 1,1 2 118,-1 3 1,6 3-153,-2 1 0,3 4-49,2-4 0,1-1 690,4-4 0,-3 5 6,7 0 0,0-1-196,4-3-391,0-7 0,5 5 123,4-3 0,9-3 36,4-2 0,-1-3-602,1-1 0,0 0-871,4 0 0,1 0 637,-1 0 535,1-5 0,-1-9 0,1-6 0</inkml:trace>
  <inkml:trace contextRef="#ctx0" brushRef="#br1">10541 12037 7512,'-8'0'-1548,"2"0"2979,6 0 68,0 0-1076,0 6-206,0-5-125,0 11 2,0-4 0,2 0 19,2 1 67,-2-6-95,4 9 0,-6-9 20,0 6 1,4-5-11,1 5 1,-1-5-114,-4 5 32,6 0 118,1 4-296,1 0 95,3 1 1,-9-5 132,2-1-5,-2 1 3,-2 4 1,-2-1 33,-2-3 1,2-2 175,-2-2 0,-3-4-205,-2 4 0,-3-4-39,-1-1 1,-1 0-283,1 0 115,0 0 205,0 0 0,-2 0-1106,-3 0 336,10 0 704,-10 6 0,11 1 0,-7 7 0</inkml:trace>
  <inkml:trace contextRef="#ctx0" brushRef="#br1">11362 11507 8521,'-14'0'-49,"3"-1"963,2-4-312,3 4-186,0-5 456,5 6-820,-5-6 0,12 5 1,4-2 665,6 6-366,11-2 0,8 5-36,9-6 0,6 2 147,12 2-575,0-3 1,-22 3-1,2-2 414,-2-1 1,0-2-369,3 1 0,2 0 1,-1 0-1,0 0 190,4 0 0,1 0 0,4 0 0,0 0 8,4 1 1,1-2-1,1-1 1,1-2-1079,2 0 1,0 0 1052,-2 1 1,0 0 0,4-3 0,0 0-24,-4 2 0,0-1-179,4-1 1,0 0 84,-7 3 1,0-1 0,4-2-1,0 0-106,-5 2 1,-1-1-1,-1-2 1,-1-2 133,-6 1 1,-1-1-1,1 0 1,-1 0 56,-6 2 1,-1 1-1,0 0 1,-1 0 266,28-3 1,-7-3-166,-6 4 0,-3 0-7,-11-1-298,-2 6 246,-16-2 1,-2 5 830,-6 0-804,-6 0 0,-1 1-739,-6 3-466,0-2 1,-10 8 916,-3-5-820,-9 5 1,5-3 993,-5 6 1,0 7-1,-4 0 1</inkml:trace>
  <inkml:trace contextRef="#ctx0" brushRef="#br1">11706 12169 8245,'0'-13'119,"0"0"140,0 0 1,0 4-231,0 0 252,0 0 0,1 2 1191,4 3-1146,2 2 1,6 9-156,1 7 0,-1 5 71,0 7-81,0 1-109,1-1 0,-1 2-173,0 3 215,-5-3 1,3 0-176,-2-6 1,-1-6 132,0 2 143,-5-9-12,9 2 38,-10-9 0,3-2-156,-5-9 0,0-9 0,0-2-108,0-1 1,0-4 143,0 3 1,0-1-77,0 1 1,-1-3-151,-3 3 0,2 1-25,-2-1 1,2 6-809,2-2 455,0 3 356,0 2 0,6 6-60,3 2-2164,3 4 1060,1 1 1311,-6 0 0,5 0 0,-5 0 0</inkml:trace>
  <inkml:trace contextRef="#ctx0" brushRef="#br1">12130 12302 8245,'-8'-6'2156,"4"-3"-1807,3 3 1,5-5-184,0 2 0,7-2-229,-3 3 1,3-4 211,-2 3 0,2-3-33,-2-1 1,-1 0 0,0-1 453,3 1-463,-5 0 0,4 4-300,-6 0 259,1 1 50,-5-6-18,0 1 0,-6 6-1322,-3 2 748,-3 4 0,-1 2-686,0 4 786,-1 2 0,3 8-21,2 2 0,-1 0 136,5 5 0,-4-5 1178,5 5-613,0-5 0,4 3-59,0-2 1,5-3 139,4 2 0,7-2-166,2-2 0,6-5-45,-2-4 1,3-3 254,1-1-32,1 0-241,5 0 0,-4-5-196,3-4 136,3-9 1,-6 2 0,1-6 49,-5-2 0,-4 5-223,-2 1 1,-3 4-284,2 0 1,-6 1 177,-3 0 1,-5 4-101,2 0 211,-4 6-54,-1-2 1,0 6-182,0 3 0,0 4 315,0 5 1,0 0 142,0 0 0,0 1-164,0-1 0,-4 0-26,-1 0 1,1 1 541,4-1 75,0-6-164,0-1 73,0 0-367,0-4 82,0 3-54,0-5 0,1-1-79,4-3 0,-4-4-118,4-5 1,1 0 206,-2-1-570,0 1 266,-4-6 1,5 9 107,-1-3 1,1 2-36,-5-2-491,6 0 359,-5 0 1,6 4-17,-2 0 0,-2 6-86,6-1 0,-5 2 121,5 2-7,0 0 51,4 0 193,6 6 1,0 0-196,3 3 1,-1 2 7,-3-2 0,-4-3 43,4-1 0,1-4-6,-1-1 0,1-1-166,-2-4 1,0 2 112,5-6 1,-6-4-36,2-5 1,-4-4 39,-1 5 0,1-5-6,-1 4 1,-4-6 120,0 2-55,-6-3 0,7-1 62,-6-1 0,1 1 209,-5-1-158,0 1 1,0 4-82,0 0 0,4 4 83,1-4 1181,-1 12-302,-4-8-373,0 11 295,0-1-127,0 3-322,0 5 1,0 7-184,0 6 0,0 2-223,0 7 305,0 6-161,0 6 0,-4 1-176,-1 0 225,1 1-82,4 3 1,0 1 32,0 0 0,0-2-237,0-3 0,0 2-280,0-6 1,0 0 199,0-5 1,0-3-56,0-1 0,4-6 95,1 1 1,-1-6-114,-4-2 271,6-6 0,-5 8 0,5-3 0</inkml:trace>
  <inkml:trace contextRef="#ctx0" brushRef="#br1">12964 12064 8282,'1'-17'1538,"4"4"1,-2 4-1131,6 0 1,-1-2 0,7 2 214,3-3-432,-3-1 0,10 4-623,-3 0 1,3 5 204,1-5 87,1 6 0,-1-4-60,1 2 1,-1 4 214,1-4 91,-1 4-21,-5 1-85,4 6 0,-5 1 0,7 6 0</inkml:trace>
  <inkml:trace contextRef="#ctx0" brushRef="#br1">13388 12209 8491,'-8'0'1406,"3"0"1,6 0-1201,3 0 0,4-4 103,5-1-102,0-5 314,0 9-282,1-11 0,0 9 0,3-6-47,0-1 1,2-2-1,-2-1 131,0 0 0,1-1 51,-5 1-1080,-5 0 582,3 0 0,-8 4-60,6 0-1198,-6 0 917,3 2 0,-6-1 161,0 4 0,-6 2 82,-3-2 1,-3 3-92,-1 1-64,0 5 229,0 3 0,-2 5-71,-3 0 414,9 1-147,-8 5 1,11-3-87,-3 6 0,3-4 331,6 4 1,0-6 445,0 2 1,2-4-435,2-1 1,3-1-19,7-3 1,5 1-67,3-5 1,-2-1 22,3-4 0,-1 0-371,4 0 86,-5-6 53,4 5 1,-6-11-292,3 3 139,-3-8 48,-6 2 0,1-4 100,-1 5 1,-4 1-62,-1 0-264,-5 0 157,3 0 0,-6-1 120,0 1 17,0 0-29,0 0 8,0 5 83,0-4 83,0 11-267,0-5-271,0 6 395,0 6 0,2 0-37,2 3 26,-2 2 1,9-8 290,-2 6 0,3 0 425,1 4 0,2-4-386,3 0 0,-4-2-167,4 2 0,-2 1 45,2-5 0,-3 4 96,2-5-1787,-2 0 1057,-2 2 0,0-4-144,1 2 1,-3-1-458,-2 2 1,3-4 278,-3 4 780,-3-4 0,5-7 0,-3-1 0</inkml:trace>
  <inkml:trace contextRef="#ctx0" brushRef="#br1">14103 11971 8257,'-8'0'0,"-3"6"171,2 3 1,-3-1 226,-1 6 0,-6-4-108,-3 8 445,3 2-397,-6 1 1,5 5-113,-2 1 0,-1 2-83,5-2 0,0 2 71,5-7-214,6 3 0,-5 2 0,5-1 0</inkml:trace>
  <inkml:trace contextRef="#ctx0" brushRef="#br1">14858 11706 8269,'0'-21'1068,"0"2"0,1 10-341,4 1-2096,-4 5 1075,5-3 1,-6 9 505,0 6 1,0 1 0,0 12 70,0 1 1,-5 2-156,1 2 1,0 5 113,4 4 0,0-2 116,0 1 1,0-6-233,0 2-163,0 3 83,6-12 0,-5 7 211,3-11 1,2 0-174,-1-5 0,-1-4-591,-4 0 57,0-6 161,0 3 1,-1-6 137,-4 0 1,-2 0 85,-6 0 1,-1-5-247,1 1 284,-6-7 0,3 4 6,-6-6 0,1 1 76,-1 3-79,-3-3 1,4 7-11,-5-4 0,1 3-25,3 6 349,-3 0-304,4 0 0,1 1 17,2 4 0,3-2 13,2 5 0,1 1-9,4 5 0,2-1 4,6 0 0,0 0 214,0 1 328,0-1-320,6 0 1,1-1 272,6-3-156,6 2-243,2-3 1,1-1 61,0-2 1,0-4 183,5-1-895,-7 0 425,5 0 1,-4-1 31,5-4 1,1-1-49,-1-3 0,2-4 125,3 0 1,1 0-194,4-5 0,1 3-387,-7 2 375,1 0 0,-6 0 250,-3-1-7,-2 1 0,-6 4-113,4 0 0,-14 5-80,1-5 776,-13 6-41,1-3-323,-12 6 0,3 0-78,-6 0 1,8 0-86,-3 0 1,5 0 20,-6 0 1,8 2-38,1 2 1,2 4-422,-2 5 454,-3 0 1,2 5 3,-3-1 1,2-3-70,11-6 1,2 1 23,2 5 1,8-3-225,6-2-57,11 3 261,-7-5 1,19 1-155,-5-4 42,5-3 1,-7-1 48,5 0-4,-5 0 0,0 0-46,-3 0-1816,-9-5 1195,9-3 0,-10-1 29,5 1 1,-4-1-96,0-4 0,-6 4 367,2 0 1,-3 2 390,-2-2 0,0-9 0,0 3 0</inkml:trace>
  <inkml:trace contextRef="#ctx0" brushRef="#br1">15546 11931 8269,'-7'0'-624,"1"0"809,0 0-14,5 0 0,-11 0-321,4 0 19,-5 6 483,6-5 0,-5 5-249,5 0 99,-6 2 0,-1 0 18,1 1-33,6-6-62,-11 9 1,9-5 242,-8 7-206,2-1 0,7 0-60,4 0 0,-2-4-27,2 0 1,-1 0 55,5 4 0,6-4-188,3 0 0,3 0-176,1 4 1,2-4 103,2-1 0,0-5-166,5 2 0,-5-4 210,5-1 1,-1 0 23,1 0 1,-1-6-353,-4-2 109,-2-4 71,4-1 0,-7-1 210,-3 1-70,3-6 0,-9 4-40,5-2 1,-5 2-123,2 2 953,-4-1-434,-1 1 65,-6 6-131,5 1 1,-9 12-110,5 3 1,-4 2 23,5 3 1,-1 5 343,5 3-237,-5 3 1,3 1-69,-2 1-156,8-1 87,3 1 0,5 4 29,-3 0 0,3 4 5,-3-4 0,-2 4-76,2-4 1,-6 4 75,1-4-80,-2 0 1,-2-4 23,0-1 0,-2-4 15,-2 0 0,-1-6 45,-8 2 157,3-3-101,-15-2 0,9-4-123,-6 0 1,1-6-93,-1 1 0,-2-7 144,7-1 1,-5-7 1,4 2 0,0-8-129,5-5-636,6-3 0,-4-2 110,7 1-1275,0-7 1157,4 5 0,5-8 171,4 5 1,9 0-171,4 4 664,-3 1 0,12-1 0,-3 1 0</inkml:trace>
  <inkml:trace contextRef="#ctx0" brushRef="#br1">15891 12024 10627,'-6'13'-93,"4"5"1,-2-1 250,2 0 1,2-3 432,0 0-265,0-1 0,0 0-419,0 0 121,0 0 0,2-5 265,2-4-210,-2-2 0,4-4-337,-6-2 0,0-4-26,0-5-179,5 0 304,-3-6 0,8 3-29,-5-6 1,0 4 61,0-4-114,2 0 1,2 1-198,0 4 1,0 2 265,4 2 0,0 1 153,0 3 0,-4-1-145,0 5 0,0 1 104,4 4 1,0 0 731,1 0-422,-1 6-88,0-5 1,2 11 118,3-3 0,-2 1-165,6-1 0,0-2 13,4-2 1,-1-4 123,-3 4 1,3-4 39,-3-1 1,2-1-95,-2-4-360,-3-2 91,-6 0 0,1-5 165,-1 3 1,-4-3-82,0-1 0,-6 0-172,1-1 0,-4 3 194,-4 2 0,1-3-78,-6 3 1,0 2-5,-4-2 0,-5 6-4,0-1 1,-1 4 184,2 4-311,2 3 90,-4 7 0,6 0 208,-1 4-143,1 3 0,0-1 0,5 5-18,4-3 1,3 2 164,1-2 0,1 1 255,3-5 1,4 4-169,5-4 0,6 0-84,3-5 0,3-4 26,2-1 0,-1-5 4,1 2 1,1-4-13,3-1 0,-6-1-22,5-4 1,-6-2-79,3-6 1,-1-2-67,-4-3 0,2 2-35,-2-6 0,-3 4-193,-6-4 1,0 2-45,1-2 0,-3 1-677,-2 3 540,-3 4 0,-6-5-97,0 5 486,-6 1 1,3 4-59,-6 1 0,1 5 188,-6-2-160,1 4 90,0 1 1,0 7 123,-1 6 0,1 2-193,0 7 1,1-1 10,3 1 1,3 1 158,6-5 1042,0 5-716,0-8 1,2 9-183,2-7-136,4 1 25,11 1 0,-3-9 24,6 4 1,6-10-689,7 1 0,2-4-2082,-2-1 2586,4 0 0,0-6 0,8-1 0</inkml:trace>
  <inkml:trace contextRef="#ctx0" brushRef="#br1">13070 17387 8096,'-7'0'1391,"1"0"-1148,0 0 314,4 0-72,-4 0-53,6 0 1032,0 0-1356,6-6-15,-4 5 1,10-5 0,-4 6 69,4 0 1,3 0-2,3 0 1,2 0-9,7 0 0,-1 0-289,1 0 0,-1 0 96,1 0 0,3 0 68,1 0 0,5 0 54,-5 0 1,4 1-9,-4 4 1,1-4-132,-1 3 0,-3-2 155,3-2-123,-3 0 0,-3 4 16,-3 1 1,2-1 61,-7-4 1,5 0-7,-4 0 0,0 5-142,-5-1-204,0 0 180,0-4 1,1 0-182,-1 0 254,-6 0-7,5 0-54,-11 6 31,5-4-344,-6 4 217,0-6 1,-1 0-39,-4 0 422,-8 0-248,-7 0 0,-7 0-28,1 0 0,-2 0-45,-3 0 508,-3 0-242,-6 0 0,0 0-60,1 0 0,-5 0-26,-1 0 0,-3 0-17,4 0 1,-5 0 2,5 0 0,6 0-6,7 0 636,-3 0-417,12 0 1,-7 0 144,11 0-137,0 0-79,5 0 97,6 0-150,-5 0-223,10 0 1,2 0 99,9 0 1,4 0 25,5 0 1,3 0 24,5 0 0,7 0-25,2 0 0,3 0-193,2 0 48,0 5 121,5-3 0,-4 4 42,4-6-41,2 0 1,-8 0 11,1 0 0,3 0 15,-8 0 39,0 0 0,-4 0-12,0 0 1,-1 0-3,-8 0-147,3 0 115,-11 0 1,10 0 4,-6 0 0,-5 0-95,-4 0-310,-6 0 71,2 0 533,-5 0-268,0 0 6,-5 0 0,-9 0-12,-8 0 0,-4 0-42,-5 0-118,-3 0 182,-6 0 0,-1 0-53,-3 0 43,3-6 11,-11 4 0,11-3 1,-3 5 1,3 0-1,1 0 148,6 0-169,2 0 1,10 1 176,0 3 0,5-2 339,0 2 0,7 2-234,1-1 1,6 1-149,-2-2 1,10-3 44,4 4-248,2 2 0,10-5 130,5 2 0,7-2 278,7-2-262,5 0 1,-2 0-37,5 0 0,1 0-34,4 0 0,-5 0 51,1 0 0,-5 0 25,5 0 0,-8-2 6,-1-2 1,-4 2-5,-9-2 0,1 2-52,-11 2 0,1 0-28,-5 0 93,-5 0-21,-2 0 0,-8 0-11,-2 0 1,-10 0-8,-8 0 1,-8 0-2,-6 0-265,-2 0 260,-8 0 1,5 0 95,-3 0 49,3 0 1,3 0-134,2 0 0,1 0 3,8 0 1,-2 0 131,7 0 1,7 0-85,2 0-32,9 0-86,-8 0 91,10 0 0,-2 0 23,8 0 0,10 0 2,8 0 0,9 0-1440,4 0 608,3 0 480,8 0 0,1 0-862,6 0 714,0 0 1,-6 0 45,-3 0 1,-3 0-245,-1 0 635,-6 0 0,-2 6 0,-5 2 0</inkml:trace>
  <inkml:trace contextRef="#ctx0" brushRef="#br1">11057 17347 8263,'-13'0'184,"0"0"434,-1 0-365,7 0 126,-5 0 0,11 0-63,-5 0-321,6 0 511,0 0-201,6 0 1,1 0-11,6 0-42,1 0-64,5 0 1,1 0-22,7 0 1,4 0-409,0 0 205,5 0 0,-8 0-32,3 0 1,-3 0 145,-1 0 1,-2 0 96,-3 0-122,-3 0 1,-6 0-20,0 0-242,-5 0 78,-2 0-479,-6 0 483,0 0 1,-12 2-1,-6 1 93,-5 1 1,-10 6-60,-2-1 274,-9-3-104,-3 6 1,-6-6-32,0 2 1,0 3 159,0-7 0,6 5-136,3-5 0,4 5 21,5-4 0,4 4 47,9-5 414,3 0-285,5-4 0,6 2-48,-1 2-61,6-2-55,-3 4 1,13-6 61,6 0 0,8-2 51,10-2-640,3 2 289,6-10 1,7 5 121,6-6 0,0 4 32,4 0 0,-3 0-136,-1-4 0,0 6 187,0 2 0,-10-1-190,-3 2 155,-9 0 1,-1 4-138,-7 0 133,2 0 1,-15 4 5,3 0 0,-9 2-9,1-1 0,-5-2 16,-5 6-423,-2-1 350,-12 6 1,-3-6-135,-9 1 342,3 0-97,-10-2 1,0 4-104,-7-7 0,3 5 142,6-5 1,0 1 224,5-5 1,1 0-142,8 0-179,-3 0 41,16-6 0,-7 3 43,12-6 0,-1 5-27,5-5 0,3 0 45,6-4-798,0 5 453,16-3 0,0 5-709,6-3 479,6 3 215,-9 6 1,10 0 15,-3 0 1,4 0-164,0 0 377,-5 6 0,4-5 0,-4 5 0</inkml:trace>
  <inkml:trace contextRef="#ctx0" brushRef="#br0">7879 17665 9803,'-19'0'0,"-2"0"0,1 0-1048,1 0 764,-1 0 1,4 0 169,-6 0 0,6 0 253,-2 0 0,4 0-401,0 0 137,1 0 0,4 0 295,1 0-138,-1 0 0,1-2-6,4-2 1,1 3 373,-1-4 1182,2-2-557,-4 5 252,6-4-870,0 6 0,0 2-59,0 2 0,2-2-542,2 2 146,9 4-35,2-7 1,10 5-113,-3-6 243,9 0-30,3 6 0,7-5 25,3 4 1,3-4 67,6-1-112,0 0 447,6 0 1,1 0 204,7 0-357,-1 0-77,0 0 1,0 0 12,0 0 0,1 0-316,-1 0 0,-4 5 51,-1-1 0,-8 0 290,5-4-358,-7 0 83,8 0 0,-6 0 169,0 0 0,-1 0-94,-4 0 0,2 0 112,-6 0-140,6 0 72,-3 0 0,6 0-78,0 0 1,-4 0 79,-1 0 1,0 0 22,0 0 1,-2 0 50,-7 0-839,-5 0 466,5 0 1,-6 0-47,7 0 390,-6 0 360,4 0 0,-5 5-548,2-1 0,-1 1 242,-3-5 1,-3 0 187,2 0-153,-2 0-97,-1 0 1,-2 0-17,-3 0 0,2 0-31,-7 0 1,5 0 106,-4 0-30,0 0-424,-5 0 333,-6 0 9,5 0-10,-11 0-35,5 0-6,-6 0-530,0 0 495,-6 0 0,-7 0 1,-7 0-1</inkml:trace>
  <inkml:trace contextRef="#ctx0" brushRef="#br1">4489 17254 8560,'-6'-13'-814,"5"6"1421,-5 1-235,6 0 101,0 5-338,0-5 1,0 9 67,0 5-133,0 7 38,0 6 1,1 5 80,4 1 1,-4-1 10,4 5 0,-4 2-46,-1-3 1,4 6 37,1-5 0,-1 0-224,-4-5-92,0 1 255,0-1 0,-1 0-515,-4 1 210,4-1 89,-5-5 0,2-2 123,-1-6 0,-1 1-418,2-1 0,2-4-1269,-2 0 1649,-3-7 0,-1 4 0,-5-6 0</inkml:trace>
  <inkml:trace contextRef="#ctx0" brushRef="#br0">4489 17228 12464,'-1'-18'-1152,"-4"1"906,4-1 1,-5 5-214,6 0 431,0-1 1,0 5 67,0 1-32,0 5-308,-6-9 105,4 10 1,-5-3 229,3 5 0,1 0 72,-6 0 1,5 0 226,-5 0 1,0 0-179,-4 0 0,-1 5 427,1 4-300,0-3-94,0 6 1,-1-5 86,1 7 0,0 3 19,0 1-355,-1-1 161,1-3 0,1-1 53,4 0-262,-4 0 1,6 1 114,-3-1 1,3-4-103,6 0 1,0-5-447,0 5 145,0-6 267,6 3 0,1-6 93,7 0 0,0-6 44,4-3 1,-3-7-40,2-2 0,3-4 125,-3 4 64,1-5-73,1 8 0,-9-5 268,4 2-95,-4 3-234,3 2 0,-4 1-41,0 3 1,-5 2-11,5-2 384,-6 6-302,9-3 1,-9 6-46,5 0 262,1 6-302,5 2 1,-1 5-17,0 0 0,0 2-4,1 2 1,-6-2 275,1 3 1,0 1-141,4-1 0,0-1-1012,1-4 394,-1 1 341,0-1 0,-1 0 104,-3 0 73,3 1 1,-5 5 0,6 1-1</inkml:trace>
  <inkml:trace contextRef="#ctx0" brushRef="#br1">10435 23054 8096,'-8'-5'929,"3"3"-251,5-4-275,0 6 459,0 0-461,-6 0-57,4 0-32,-4 0-78,6 0 0,2 0-80,2 0 0,-1 0-172,6 0 1,-5 0 168,5 0 1,0 0-13,4 0 1,1 2-167,-1 2 1,1-2 74,4 2 0,-2-1-31,6 1 0,0-2 110,5 2 0,-1-2-8,1-2 1,4 0 53,0 0-39,0 0-55,1 0 1,0 0-39,4 0 1,0 0-1,-5 0 0,5 0 65,-5 0 1,4 0 55,-4 0-252,0 0 49,1 0 0,-4 0 37,3 0 1,-5 0-174,-4 0 1,2 0 195,-6 0 0,4 0-24,-5 0-550,1 0-28,-5 0 110,0 6 361,-5-5 0,-4 5 5,-8-6 0,-4 0 103,-5 0 0,-7 1 132,-7 4 0,-1-4-89,-7 4 0,0-4-33,-5-1 1,-4 2-24,0 2 0,-6-2 16,1 2 0,2 2-42,-2-2 1,7 5 16,-2-4 1,4 3-4,5-3 0,-2 1-3,6-2 0,-3-2 3,7 2 1,0-1-104,9 1 140,0-2 165,5 4-188,6-6 1,8 0 4,12 0 1,6-2 5,8-2 1,5 1 15,4-6 1,6 5 66,2-5 0,2 6 101,-2-2 1,-3 0-152,4 0 1,-4 1 4,-2 4 0,0 0-295,-4 0 1,-3 0 97,-5 0 1,-2 0-615,-3 0 0,-3 0-6,-6 0 783,1 0 0,-7 0 0,-1 0 0</inkml:trace>
  <inkml:trace contextRef="#ctx0" brushRef="#br1">11110 21055 8017,'-4'-13'-501,"-1"-1"1,-5 6 100,1-1 199,3 0 703,-5-4-262,3-1 0,-5 1-65,0 0 0,2 1-56,-2 3 1,3-2 431,-8 2 1,3-1-52,2 1 1,0-3-210,0 3 1,-5 2-50,0-2 0,-5 6 0,1-1 0,-3 2-83,-2 2 1,-1 2-129,-3 2 1,-1 5 339,-3 8-811,-9 4 163,8 11 0,-15 4 263,2 8 1,2 3-122,-1 6 1,23-21 0,1 1-336,-3 1 1,1 2 0,2 3-1,1 0 427,1 3 0,0 0 1,-1 2-1,2 0 52,1 4 1,0 2 0,-1 1 0,1 2-42,4 2 0,1 0 0,0 5 0,0 1-269,4-2 1,0 1-1,2 1 1,1 0 375,3-1 0,1-1 0,1 4 0,2 0-322,2 1 0,2 0 0,2-2 0,3-1 159,2-1 0,2-1-484,3-1 1,1-2 582,0-6 1,2 0 0,2-1 0,1-1-1,0-3 1,2-2-1,3 0 1,1-2-25,3-3 0,2-1 169,0 0 0,1-2-98,2-4 0,2-2 0,2-1 0,1-3-13,4-1 0,1-4 0,0-1 0,1-2 87,0-1 1,1-1-1,-1-4 1,2-2-68,0-1 0,1-2 1,0-2-1,0-3-1,2-2 1,0-2 0,1-3 0,-1-3 8,-2-2 0,-1-4 1,3-5-1,-2-3-37,-2-2 1,-1-3 0,2-5 0,-2-2-122,-3 1 1,-2-2 0,-1-3-1,-2-2 92,-2-2 1,-2-2-1,-3-1 1,-3-2 27,-2-4 0,-3-2 0,0-3 0,-3-2-169,-6 0 1,-2-1 0,1-5 0,-2 0-40,-4-1 0,-1 0 1,-2 3-1,-2 1 130,-1-5 0,-2 1 1,-2 8-1,-2 0 124,-2-4 1,-3 0-1,-1 9 1,-2 0-15,-4 2 1,-1 1 0,0 2-1,-1 2 3,-4 1 0,-3 1 0,0 1 1,-2 1 145,-2 1 0,-2 3 0,-2 3 0,-2 2-243,-1 1 1,-1 2 0,0 4 0,1 2-253,-3 1 0,0 2 0,0 1 1,-2 2 205,-4 1 1,-1 3-1,0 1 1,0 2 112,-2 6 0,1 2-40,4-1 0,-1 2 0,-4-1 0,0 1 0,4 1 0,0 1 0,-1 2 0,1 2 0,0 2 0,0 1 0</inkml:trace>
  <inkml:trace contextRef="#ctx0" brushRef="#br1">17784 20658 8141,'0'-14'690,"-6"1"-254,-1 6-159,-6 1 1,2 6 139,-2 0-257,3 6 1,-9 6-1,5 7 141,1 1 0,-4 2 313,-1 5-419,0-1 0,9 2 166,1 3-241,5-3 1,-3 5 90,6-7 0,0-5 29,0-4 1,6-2 0,2-2 0,9-5-638,0-4 0,7-3 220,-2-1 1,-1-7-149,1-6 237,-6 0 20,9-12 1,-11 0 56,4-6 0,-5 0-103,-4 4 0,-3 1 36,-6-1 1,0 1 121,0-1 1,-6 7 120,-3 2 1,-2 5-154,-3 4 0,-3 3 58,-1 6 1,-1 0 383,1 0-129,4 0-201,-11 12 1,10-3 102,-3 8 1,5 3-117,4-3 0,-1 5 22,5-4 1,1 1 37,4-1 0,1-4-67,4 4 0,4-5-67,8-4 0,4 1 108,5-5 0,-1-1-12,-2-4 1,2-6 8,-3-2-455,3-4 162,-5-1 1,-2-5-146,-9 0-666,2 1 586,-9 3 1,4-3 85,-6-1 1,-6 5-25,-3 4 0,-4 5 329,-5-5 45,-2 6-79,-7-3 1,5 6 611,0 0 1,1 6-265,-1 3 1,2 4-99,2 5 0,5-2-61,0 6-726,-1-6 400,13 9 1,-5-9-416,6 6 0,1-6-609,4 2 0,2-2 1180,6 2 0,1-3 0,-1 4 0</inkml:trace>
  <inkml:trace contextRef="#ctx0" brushRef="#br1">17533 21121 8079,'17'-13'-280,"1"0"0,-2-1 181,-7 1 99,3 0 0,-9 0 1918,5-1-1230,-5 1 1,2 6 85,-10 2-270,4 4-240,-11 1 1,-1 3 0,-9 6 55,-3 8 0,-9 8-27,-6 6 0,-2 6 122,-11 12 0,1 1-1287,21-20 0,0 1 1138,1 3 0,-2 0-173,-3 2 0,-2 2 0,0 3 0,-1 2-190,-3-2 1,-2 1 0,4 1 0,1 0 220,-4-1 0,0 0 0,3-1 0,0 0 33,-3 3 0,0 0 0,3-4 0,1-2 2,0 2 0,1 0 1,3-3-1,-1 1-146,-1-1 1,1 1 0,4-1-1,1-1 43,1 0 1,0-1 0,4-4 0,0 0 51,0 0 1,2 0 0,-14 25-223,2-3 1,5-6-554,4-3 0,5-9 135,3-4 0,8-9-417,1-4 0,6-4-100,-1 0 1406,2-7 0,8-3-1284,3-8 0,0-3 1214,4-7 1,-2-5 0,8-1 0</inkml:trace>
  <inkml:trace contextRef="#ctx0" brushRef="#br1">15970 22684 8007,'-13'0'601,"-5"4"1,0 2 0,2 0-148,2 0 0,0 4 245,1-1-439,0 3 0,0 1-4,-1 0 0,1 6 85,0 3-67,5 3 1,1 2 484,3-1-267,2-5-350,-4 4 85,6-4-57,6 5 1,2-4 70,5 0 1,0-6 0,0 2 0,2-8-600,3-1 1,1-6 253,3 2 1,3-5-38,-3-5 0,3-4 27,1-8 1,-5 0 105,-3-5 1,-4 5-352,0-5 1,-3 4-498,-2-4 1,-3 6 593,-6-2 0,-1 3 284,-4 2 0,-4 6-200,-8 2 0,-2 4 308,-3 1 0,-3 3 690,3 6 1,-4 1-457,0 12 1,0 0 20,-1 5 1,6-1-28,4 1 1,2-1-18,2 0 0,5-3-84,4-1 0,10-6-224,7 1 1,6-8 142,8-4 1,7-4 139,5-1-316,1 0 0,17-12 0,-2-2 0</inkml:trace>
  <inkml:trace contextRef="#ctx0" brushRef="#br1">17970 20936 8193,'0'-8'2644,"5"3"-2230,-3 5 0,10 0-61,-4 0 0,4 7-107,1 6 0,5 6 304,0 8 1,5 5 0,-1 3 573,3 4-703,8 6-399,1 2 0,4 8 239,-3 2 0,8-1-129,-3 6 0,-19-31 0,0 0-105,-1 2 1,0 0 0,2-2 0,0 0 62,0 0 0,0-1 1,3-1-1,-1 0-64,-2 2 0,0 0 0,2-3 0,1 1 75,-3 2 0,0 0 0,22 26 23,-4 5 0,-2-6-676,-3 1 0,0-2 120,-8-2 1,1-5 17,-10 1 1,2-6-213,-7 1 1,4 0 314,-9-4 1,-2-2-248,-1-7 1,-4-8-500,-1 4 0,-1-10 380,-4 1 0,-2-8-699,-6-1 1501,-1-6 0,-5 3 0,-1-6 0</inkml:trace>
  <inkml:trace contextRef="#ctx0" brushRef="#br1">18896 22538 8098,'9'0'0,"0"0"0,0 6 0,3-3 0,-3 6 215,2 0 0,-9 4 322,2 0 0,-2 0-277,-2 1 1,0-1-123,0 0 0,0 5 589,0-1 0,-6 5-235,-3-4 0,-3 4-231,-1-4 0,0 4-12,-1-5 1,3 6-14,2-6 1,-3 5-162,3-4 1,3 0-290,2-5 1,3 0 104,1 0 1,0 1-65,0-1 0,5-4 169,4-1 1,7-5 56,2 2 0,6-4-141,-2-1 0,3-1 28,1-4 1,-4-2 104,0-6 1,-6 0-24,2-1 0,-3 1 21,-2 0 1,-6 0 101,-2-1 0,-4 1 166,-1 0 0,-1 1-250,-4 3 1,-2-1 18,-6 6 0,-5-1 21,1 5 0,-6 0-93,6 0 0,-2 6-237,1 3 0,3 7 67,-2 2 0,3 4 84,6-5 1,0 5 37,4-4 1,4 4-28,0-4 1,6 0 268,7-5 0,5 3-57,-1-3 1,7-1-240,-2-8 0,3-2 122,1 2 0,1-4 19,-1-4 0,-4-4-53,0-5 0,-7-1-122,-2-4 1,-1 2 165,-7-6 0,-1 4 74,-4-4 1,-1 6-133,-4-2 0,-4 8-1,-8 1 1,0 6-158,-5-1 0,5 2 132,-5 2 0,4 2-1251,-4 2 1,4 3 1296,-4 7 0,0 5 0,-4 1 0</inkml:trace>
  <inkml:trace contextRef="#ctx0" brushRef="#br1">16328 23107 8264,'-21'0'0,"8"-5"0,2 2 409,7-6 1,0 4 176,4-3-467,0 5 0,7-8 1,8 7 1192,10 1-601,7 1 1,11-2 0,5 0 101,10 1 0,8 0-656,-29 0 1,1 1 0,2 2 0,1-1 0,5-1-1,0-1-214,1 3 1,-1-1 0,3-1 0,1 0 250,0-1 1,1 1 0,2 0-1,0 0-214,2 1 1,1 2-1,0-1 1,1 0 175,2 0 1,1 0 0,-2 0 0,-1 0-139,0 0 1,1 0 0,-1 0 0,0 0 95,3 0 0,-1 0 0,-2 0 0,0 0-61,-2 0 0,0 0 0,-2-1 0,0 0-504,-2-1 1,0 0 0,-5 1-1,-1 0 323,-5-1 1,-1 0 0,33-1-183,-10-1 0,-4 2 86,-10-2 1,-10-2 664,-11 1-1326,-7 1 898,-12 4 0,-10 2-713,-11 2 0,-10-1-1046,-8 6 1746,-12 0 0,14-2 0,-10-1 0</inkml:trace>
  <inkml:trace contextRef="#ctx0" brushRef="#br1">21028 21426 8086,'8'-14'0,"-4"1"0,-1 6 109,2 2 792,-4-2-78,5 6-546,-6-5 0,4 7 0,1 4 28,-2 3 0,-2 4 24,-1 1-93,0 7-60,0 0 0,0 7 25,0-1-28,0 1 0,0-5 0,0 0 115,0 1 1,-1-2 163,-4 1-58,4-6 134,-11 3-247,11-11 0,-5-4-50,6-8 1,0-5-11,0-9 0,0-2-434,0-7 1,1-1-148,4-3 1,6-3-200,7-5 1,4 3 318,-4 1 0,5 6 70,-1-2 0,8 3 106,1 1 1,0 5-35,-5 0 1,-1 7 165,-3 2 1,-3 1 326,-5 8 0,-1 0-243,0 4 1,-4 5-68,0 4 1,-6 9 550,1 4 0,-3 3-234,-1 2 0,0 3 82,0 1-60,0 0-264,0 2 1,0-5 77,0 2 0,0-6-375,0-2 1,0-4-461,0 4 0,0-6-32,0 2 0,0-8-659,0-1 0,2-2 1288,2 2 0,4 3 0,5-5 0</inkml:trace>
  <inkml:trace contextRef="#ctx0" brushRef="#br1">21598 21704 8133,'9'-8'0,"0"4"1369,-1-3 1,6 1-580,-1-3 1,0-1-342,0 5 1,1-1-1,-1 3-49,0-1 0,0 0-130,1 4 0,0 0-188,4 0 1,-8 0-183,3 0 1,-8 5 119,-1 4 0,-2 3-78,-2 1 1,-2 5 86,-2 0 0,-5 4-125,-9-5-173,4 7 145,-11-4 1,6 6 245,-4-4 0,0 1 342,5-5 1,1 4-248,3-4 1,3-1 10,2-4 1,3 1 81,6-1 1,1-1-300,4-4 0,4-2 88,8-6 0,4 5 38,5-1 1,5-1-38,0-7 0,6 1-1003,-2-6 0,-1 0-3010,1-4 3913,-5 6 0,14-11 0,-3 3 0</inkml:trace>
  <inkml:trace contextRef="#ctx0" brushRef="#br1">22618 21333 7997,'-14'0'0,"5"-1"0,1-4 0,3 4 2104,-4-4-842,6-2-562,-2 0 0,10-1 1,4 2-92,3 0 0,3 5-383,2-3 1,5-2-7,9 1 0,-1 1 28,5 4 1,-1-2-115,1-2-169,4 2 74,-12-3 0,10 5 215,-6 0 1,-1 0-1247,-8 0 0,1 0-3305,-5 0 4297,-1 0 0,-3 0 0,-1 0 0</inkml:trace>
  <inkml:trace contextRef="#ctx0" brushRef="#br1">22565 21505 7997,'-21'13'982,"8"1"1,8-7 0,11-3-345,7-2 1,7-2 760,6 0 1,6 0-669,4 0 0,3 0-130,6 0 1,-4 0-241,3 0 0,-4 0-135,-5 0 0,2 0-1440,-6 0 0,-2 0 1214,-7 0 0,9 0 0,-3 0 0</inkml:trace>
  <inkml:trace contextRef="#ctx0" brushRef="#br1">23465 21015 8141,'9'-12'710,"0"4"175,-1-4 0,6 6-380,-1-3 0,0-1-86,0 5 1,2 1-164,3 4 0,-3 0-16,2 0 1,-2 0 409,-2 0-204,6 0-163,-10 0 0,9 1-734,-9 4 285,-4 2 185,7 6 0,-10 1 70,2-1 0,-4 5-121,-4-1 1,-4 2-111,-5-1 1,-6 1 160,-3 3 0,-5 2 59,-3-7 1,2 6 15,-3-6 1,3 2 99,1-1 1,7-8 179,2 4-257,3-4-175,8-3-473,1 5 534,6-5 1,7 1 44,7-4 0,5-2-156,7-2 1,11 0-26,3 0 0,2 0 116,-2 0 1,-5 1-1,1 3 0,-7-1-21,2 6 0,-4 0 66,-5 4 218,-3 6-119,-12-4 0,-1 9 9,-6-7 1,0 7 152,0-2 1,-7 3-177,-7 1 0,0-1-47,-8-3 1,-2 4 1038,-7-4 1,3-3-456,-3-2 1,-1 1-206,1-5 1,0 3 93,5-7-298,-1-3-61,1 0 1,5-6-834,3 0 1,4 0-2640,1 0 3292,-1 0 0,1-6 0,0-1 0</inkml:trace>
  <inkml:trace contextRef="#ctx0" brushRef="#br1">16036 23386 8257,'0'-9'27,"0"0"0,2 0 1,1-4 1101,1 0-513,0-1 36,2 1 57,-4 0-254,10 0 0,-10 1-203,7 3 0,-1 5 396,1 8-374,2 3 1,-3 8-1,5 3 52,0 4 0,5 9-74,-1 4 1,6-1 18,-6 1 0,7 5-19,-2 4 1,3 2-246,1-2 0,2-2 82,3 7 0,-1-5 97,5 5 0,0-5-329,5 4 0,1-1 106,3 2 0,-1 3 85,5-4 1,1 4-74,4 1 1,0 0 143,0-1 1,0 1-89,0 0 0,-2-4-366,-2 0 1,1-2 110,-6 1 1,2 4 30,-2-4 0,-3 2 166,3-1 1,-7 1-64,-2-6 0,-7 0-53,-1-4 1,-2 0 44,-8-1 1,1-3 67,-5-1 0,1-6-36,-1 2 0,-4-7 13,-1-2 0,-5-6-45,2 2 1,-2-5 205,1-4 0,-2-2-138,2-2 177,-3-4 1,-2-1-199,-3-9 0,2 2-17,-2-2 1,1 0-9,-2-4 1,4 0 65,-4-1 1,4 6-798,1-1 1,0 4-99,0-3 597,0 5 0,1-3-229,4 6 537,2 0 0,1 0 0,-3 0 0</inkml:trace>
  <inkml:trace contextRef="#ctx0" brushRef="#br1">17744 25226 8166,'-13'0'432,"0"-1"213,0-4 1,4 2-104,0-5-158,0 5 1,-4-8 114,0 7-257,-1-1 153,7 5 314,-5 0-225,5 0 1,-5 6-197,3 3 1,4 4-49,5 5 1,0 3 2,0 5 0,0-4 15,0 0 0,0-1-235,0 1-5,5 3 1,3-10 39,5 2 0,0-2-115,0-2 1,2-5 114,3-4 0,-2-2 2,6-2 1,-4-2-221,4-2 0,-5-8 32,6-6 0,-7-4-40,1 5 0,-3-7 199,-6 2 0,0 1-28,-4-1 1,-2 2-150,2-2 0,-8 1 149,-5 3 1,-9 8 278,-4-3 1,-3 8-93,-1 1 1,-2 2-132,-3 2 1,3 6 180,-3 3 0,3 4 135,2 5 0,-1-2-146,1 6 0,5-4-92,3 4 0,9-4 30,5 4 1,3-6-40,1 2 1,11-5-2670,7-4 1,11-2 2540,7-3 0,8-8 0,3 3 0</inkml:trace>
  <inkml:trace contextRef="#ctx0" brushRef="#br1">18883 23412 8153,'8'-6'46,"-3"-1"0,-3-2 0,1 0 458,1-1-323,1-2 1,-5-1 303,0 0 1,1 4 877,4 0-255,-4 0-261,5-4-363,-6 5 0,6 3-212,-5 5 0,1 3 53,-7 5 1,-5 3 124,1 11 1,-8 6-138,-5 7 1,-1 5-72,-3 4 0,1 7 67,-10 7 1,2 7-347,14-32 1,-1 0 0,-19 30 91,15-28 0,0 1 1,2-3-1,0 0-154,-3 4 1,1 1 0,0-3-1,-1 0 219,-1 3 0,0 0 1,2-4-1,0 1-64,2 0 1,0 0 0,2-1 0,-1-1-127,-19 28 0,7 3 131,2-7 0,3-4-272,1-5 0,5 0 207,0 0 1,6-7-118,-2-5 0,5-7-300,4 2 0,-1-8 623,5 0-652,-5-7 1123,9 3-827,-5-12 1079,6-1-288,0-6-960,0-6 1,0-1 86,0-6 0,0 4 236,0 0 0,0 5-521,0-5 1,0 4-2063,0-4 737,0 7-607,0-10 2453,-6 10 0,-1-4 0,-7 6 0</inkml:trace>
  <inkml:trace contextRef="#ctx0" brushRef="#br1">17943 24895 8347,'-13'-1'1360,"0"-4"-873,-1 4 1,5-5 361,1 6-624,-1 0-28,-4 0 1,4 1 88,0 4 1,0 2 121,-4 6 1,4 5-156,0 0 1,5 1-28,-5-2 0,6-2 306,-1 3-157,2 2 1,4-5-141,2 3 1,3-9-1,7-5 1,5-2 18,3-2 0,3-2-173,1-2 1,1-4-196,-1-5 1,1-5 111,-1 1 1,-4-2-106,0 1 0,-7 3 128,-2-2 1,-1-3 26,-7 3 1,-1-1-443,-4 5 0,0 0 111,0-1 0,-2 6 403,-2-1 1,-5 6-46,-8-2 1,2 4-76,-3 1 0,3 1-89,2 4 0,0 2-274,0 6 0,0 1 219,-1-1 1,5 0-317,1 0 348,5 1 0,-3-1-89,6 0 0,0-4-320,0 0 1,0-5 152,0 5 1,4-5-604,1 5 0,1-6 971,-2 2 0,3 2 0,7 0 0</inkml:trace>
  <inkml:trace contextRef="#ctx0" brushRef="#br1">18036 24922 8025,'-14'0'0,"1"0"1638,0 0-705,0 6-469,0 1 1,-2 8 344,-3 2-290,3-2-289,-4 10-78,6-4 1,-5 5 0,1-1 324,1-3 0,2 2-175,6-7 1,-4 1-236,3-5 186,3 0 234,-6-5-546,11-2 0,-5-8-480,6-2 1,1-4-202,4-5 1,-2-4-542,6-1 1,-1-4 637,6 4 1,-1-5 209,0 1 1,0 1 458,1-1 1,3 0 60,1-5 1,1 1 737,-1-1 0,1-4-442,3 1 1,3-6-172,-3 5 0,-3 0 138,-1 5 1,-4 0 180,0-1 1,-5 6-255,-1 4 1,-5 2 74,2 2 69,-4 5-207,-1-3 0,-6 11-397,-3 0 0,-4 11 125,-4 12 1,-4 3-7,-6 5 0,1 7 124,0 6 0,-1 5 2,1-5 0,1 5 10,2-5 1,0 0 5,5-4 1,1-2-208,3-3 1,6-7-259,-1-6 0,6-6 112,-2 2-541,-2-9-1053,6-3 1406,6-24 0,6 6 47,11-14 1,-5 1 157,6-6 0,-6 1 29,5-5 0,-4 0 345,4-5 1,-4 0-144,4 1 1,1-3 621,8-2 0,-3 2-309,3-7 0,-3 8-103,-2 1 1,4 2 202,-4 7 0,-2 0 585,-11 5 0,0 1 11,1 3-419,-7 2-319,-1 13 1,-12 3-2,-3 8 1,-7 9-318,-2 9 0,-5 9 7,1 5 1,-8 3 154,-1 5 1,0 4-168,5 5 0,-5-1 237,0 1 0,2-3-33,7-5 0,-2 2-80,6-12 0,-4 0 90,5-8 0,-1-7 23,5-2 0,6-3-448,2-2 0,2-6-706,-1-2 89,2-4 1,-4-2 552,6-4 1,5-2-816,-1-6 1169,7 0 0,-4-7 0,6 0 0</inkml:trace>
  <inkml:trace contextRef="#ctx0" brushRef="#br1">23478 21201 8252,'-13'5'-174,"0"-3"294,0 4 0,-1-2 413,1 1-281,0 5 0,4-7 377,0 6-403,6-6-48,-9 3 0,11-5 106,-3 3 0,1-2 507,-2 2-547,4-2 1,-7-2 228,4 0 1089,2 0-742,-3 0 0,5-2-89,0-2 0,0 1 222,0-6-644,0 0 1,5-8-40,4-1 1,7 0 15,2 5 1,6-5-75,-2 1 0,4-7-15,5 2 0,-1 2 70,5-2 1,-1 1-1,1-1 1,-3 3-413,-5 5 0,-2 6 125,-3-1-196,3 6 0,-10-3 154,2 6 0,-3 6 93,-6 3 0,3 4-169,-7 5 0,1 2-233,-5 7 0,-2 5 249,-2 3 0,-4 4 138,-5 0 1,-5 3-106,1 2 0,-7 3 137,2 6 1,-3-2 295,-1-2 1,-5-2-262,0-3 0,-2-3 9,3 3 0,2-8-3,-3-5 1,4-3-5,5-2 1,-1-1-83,5-3 1,0-4 1,5-9 0,4 1-260,0-6 218,6 1 1,-2-8 189,5-6 0,0-1-347,0-12 0,1 4-308,3-4 0,4 0 263,5-5 1,5 2 131,-1 3 1,7-1-47,-2 5 0,-1-4-16,1 4 1,0 1 558,4 3 0,-1 7-201,-3 3 0,3 2 43,-3 2 0,3 0-27,2 0 0,-5 7-65,0 7 1,-6 0-92,2 9 0,-3-6-56,-2 5 0,0-4 6,0 4 0,1-6-148,-1 2 0,-4 1 160,-1-1 0,0-1-466,1-4 0,2 1-1651,-2-1 1,-1 0 508,0 0 1597,-5 1 0,9-1 0,-5 0 0</inkml:trace>
  <inkml:trace contextRef="#ctx0" brushRef="#br1">18062 20353 9046,'6'-13'806,"-3"4"-364,6 0 1,0 5-129,4-5 0,0 2 32,0-2 1,2-3-122,3 3 1,-2-1 0,5 0 96,-2 1 0,-2 6-356,-3-2 0,-1 4 149,0 1-421,0 0 1,-5 1 184,-4 4 0,-2 7 89,-2 5 0,-6 7 24,-3-2 0,-9-2-259,-4 3 1,2-1 233,-3 4 1,3-1 254,-2-3 0,1-1-181,4-4 0,6-3 137,-2-1 0,9 0 770,-1-4-551,4-3 0,12 4-179,7-5 1,12-2-40,5-8 0,3 2 28,2-6 1,1 0-604,3-4 0,-1 4-829,5 1 0,-6 0-300,-3-1 0,0 4 1525,-9 5 0,1 0 0,-4 0 0</inkml:trace>
  <inkml:trace contextRef="#ctx0" brushRef="#br1">18089 25518 8086,'6'-8'0,"1"-4"1415,6 4-590,0 2-408,1-6 0,0 5 1,3-7-1,2 3 284,1 2 1,2-3-467,5 3 0,-5 3 129,0 2 1,-6 2 119,2 2 1,-3 0-382,-2 0 1,-1 6-247,-4 3 0,-2 4 242,-6 5 0,-3 1-37,-5 3 0,-3 3-554,-11-3 1,0 3 359,-4 2 0,-5-1 244,0 1 1,1-2-98,8-3 0,-1 1 37,5-5 928,0 0-253,11-5-625,1-6 0,18-1 53,6-6 0,10-4 34,2-1 0,10-5-649,-4 1 0,5-1-886,-6 1 1,2 2 629,-2 2 716,9 4 0,-3-11 0,12 5 0</inkml:trace>
  <inkml:trace contextRef="#ctx0" brushRef="#br1">19413 22512 8287,'-13'7'0,"-1"-1"0,1-2 447,0 1 860,6-1-605,1-4 28,6 0 603,0 0-940,11-6 0,-2 5-328,9-4 0,3 2 190,1-1 0,3 2 16,1-2 1,1 3-107,-1 1 1,1 0-82,-1 0 1,-1 0-269,-3 0 1,-3 1 127,-5 3 0,-1 4 213,0 5 0,-6 0-141,-2 1 1,-4 0-243,-1 4 1,-6-2 224,-2 6 1,-4-4 269,-1 4 0,-5-6-247,0 2 0,-5 1 20,1-1 1,2-1 238,3-4 1,4 1-28,4-1-754,-3 0 523,10 0 1,-2-4 24,8 0 0,1-6-132,8 1 0,-3-2-80,8-2 0,1 0 60,-1 0 1,5 0 17,0 0 1,0 0 33,-1 0 0,3 1-56,-3 4 1,-3-2-227,-1 6 0,1-5 221,-1 5 1,-5 0 55,-4 4 0,-6 4-56,1 1 0,-2 1-27,-2-1 0,-8-2 304,-5 6 1,-6-4 462,-8 4 1,1-6-286,-1 2 0,1-4-84,0 0 0,1-3-70,2-2 0,0 2 271,5-7-459,1 6 0,-3-8 0,0 4 0</inkml:trace>
  <inkml:trace contextRef="#ctx0" brushRef="#br1">15175 23002 8341,'-13'0'2588,"0"0"-1427,6-6-837,1 4 1,7-4-65,4 6 1,2-4 111,6-1 0,2 1-117,3 4 1,1-4 4,3-1 1,3 1-200,-3 4 1,-3 0 59,-1 0 1,1 6 139,-2 3 0,0 2-405,-9 3 1,3-1-475,-7 0 0,1 5 454,-5-1 1,-2 7-15,-2-2 1,-5-1 152,-9 1 1,-1 0 103,-3 4 0,-3-5 352,3-4 1,3-2-274,1-2 0,3-1-108,2-3 0,4 1 212,1-5-127,5-1 1,-2-4-405,10 0 0,3-6 51,10-3 1,-2-2-282,6-3 1,0 6 172,5-1 1,4 1-19,0 0 0,0 2 172,-5 6 1,-1 0 53,-3 0 1,2 0 31,-7 0 0,0 6 36,-9 2 0,3 4-54,-7 1 1,0 1 168,-4-1 0,-1 5 818,-3-1 1,-4 1-519,-5-5 0,-5 5 28,1-1 0,-7 1-24,2-5 0,3-4-113,1 0 0,-1-2-289,1 2 0,-4 1-1577,5-5 1384,-1 5 226,11-8 0,-5 9 0,5-3 0</inkml:trace>
  <inkml:trace contextRef="#ctx0" brushRef="#br1">21267 22869 8359,'0'-18'351,"0"1"0,0-1 0,0 5 454,0 0 1,4 4 362,1 0-713,5 0 0,-7 2-193,6 2 1,-5 4-76,5 1 0,-6 6-98,1 3 1,-2 8-1,-2 5 190,0 3 0,0 3-50,0 3 1,0-3 49,0 3 0,0 1-176,0-1 0,-2-4-107,-2-5 0,2-6 98,-2 2-212,3-4 468,1-6-210,0-2 0,0-8-320,0-2 0,0-8-47,0-6 0,0-5-84,0 1 1,4-5 107,0-4 1,2 3 127,-1-2 0,2 2-90,6 1 1,-2 1 48,2-1 1,-3 2 123,8 3 0,-4 3 160,0 6 1,-1 1-191,0 3 1,-4-1 32,0 5 0,0 2 142,4 8 0,0-1-55,0 9 0,-1-1-191,-3 10 0,1-1 127,-5 1 0,4 3 6,-5-3 0,0 3 72,-4 2 1,5-2 161,-1-3 1,2 3-491,-1-3 0,-4-2-452,3 2 0,2-5 424,-1 0 1,1-1 243,-2 2 0,3-3 0,7 4 0</inkml:trace>
  <inkml:trace contextRef="#ctx0" brushRef="#br1">21836 23187 8244,'5'-9'371,"1"2"1,-1-1 613,1 1-587,-1 4 1,1-9-85,2 3 0,0 2 162,1-2 0,-2 5 211,2-5 1,3 5-276,-4-5 0,4 6-114,1-2 1,-4 4 203,0 1-341,0 0 0,4 0-409,0 0 1,-5 1 158,-4 4 1,-1 2-84,1 6 0,-2 1 89,2-1 0,-2 5 89,-2-1 0,-5 1 126,1-5 1,-6 5-59,1-1 1,-3 1 14,-1-5 1,0 1-12,-1-1 0,6-4 123,-1 0-210,6-7-470,-9 10 384,11-10 1,-4 4 21,10-6 0,2 0 42,6 0 0,2-5-38,3 1 1,-2-1-179,6 5 0,-2 0-101,2 0 1,2 0 49,-6 0 1,-1 5 115,-3-1 0,-6 6-103,1-1 294,-6 3 1,3 1 221,-6 1 0,-1-1-147,-4 0 1,-7 0 152,-5 1 0,-7-1-165,2 0 1,-4-4 30,-5 0 1,3-2 23,-3 2 0,3-3 153,1-6 0,2 4 226,3 1 0,3-1 45,6-4 1,6-2 964,2-2-1516,4-3 0,18-12 0,5-2 0</inkml:trace>
  <inkml:trace contextRef="#ctx0" brushRef="#br1">22803 22829 8409,'0'-13'2386,"0"6"-1093,6-5-263,-5 11 173,11-5-774,-5 0 0,11 4-111,0-2 0,5 2 1,-1 2-70,3 0 0,2 0-160,-1 0 0,1 0-32,-1 0 1,1 0-169,-1 0 1,1 0 284,-1 0 1,-5 0-86,-4 0 1,3 5-5328,-3-1 5238,-5 7 0,0-4 0,-5 6 0</inkml:trace>
  <inkml:trace contextRef="#ctx0" brushRef="#br1">22856 23054 8342,'-9'0'0,"0"0"1066,6 0 226,-3 0 0,14-5-749,5-4 0,2 1 34,7 0 1,6 0 821,7-1-894,3-2-638,8 3 393,-5 1-1019,-1 1 668,-2 0 1,-8 5 159,5-4 1,-6 4 321,2 1-391,-3 0 0,-1 0 0,-1 0 0</inkml:trace>
  <inkml:trace contextRef="#ctx0" brushRef="#br1">23823 22803 8367,'0'-13'1742,"0"5"-775,0-3-355,0 3-340,0-5 1,4 0-1,2-1 367,1 1-183,2 0 0,4 1 252,1 3-446,5-2-123,-5 3 0,11 1 66,-3 2 0,2 0 57,-2 0 1,3 1 130,-3 4-292,-3 0 0,0 6-153,-5 2 1,-1 6-120,0 3 0,-1 0-227,-3 5 1,-3 0 219,-6 4 0,0 2 171,0 3 0,-6-3-291,-3 3 1,-4-2 45,-5 2 0,-1-3 84,-3 3 0,-3-3 30,3-2 1,3 0 63,1-4 1,3-3 325,2-6 0,4 0 673,0 0 114,6-5-660,-3-2 1,14-6-132,5 0 1,3 0-20,11 0 1,-4 0-333,8 0 1,2-5-143,-3 1 0,7-1-415,-1 5 0,2-4 444,2 0 1,-5-1 57,0 5 0,0 0 158,5 0 0,0 0 0,0 0 0</inkml:trace>
  <inkml:trace contextRef="#ctx0" brushRef="#br1">28378 20552 8018,'0'-14'169,"4"1"402,1 0 0,-1 0 214,-4 0-557,0-1 1,0 5 1001,0 1-315,-6 5-543,-1-3 1,-6 6-131,-1 0 1,1 6 0,0 3 0,0 4 100,-1 4-405,1-2 138,0 10 1,1-9 87,3 6 0,3-4-73,6 4 1,0-6 58,0 2 0,0-3-56,0-2 0,6-4-556,3 0 355,3-6 0,3 2 1,1-6 93,1-3 0,6-4 58,-6-5 0,1-5-5,-5 1 1,0-3 25,1 3-240,-7 2 96,5-4 0,-11 6 122,4-1 1,-4 1-9,-1 0 0,0 4-15,0 0 0,-1 6 29,-4-1 0,2 3 279,-6 1 0,1 0-77,-6 0 0,1 0-51,0 0 0,0 5-21,-1 4 0,6-1 38,-1 0 1,4-3-561,-4 4 1,6-5-171,-1 5 1,3-5-570,1 5 1,0-4 469,0 3 0,1-3-47,3 4 658,4-1 0,5 6 0,0-1 0</inkml:trace>
  <inkml:trace contextRef="#ctx0" brushRef="#br1">28325 20658 7990,'9'-12'-421,"0"3"1339,-7-3 0,4 9 394,-6-5-780,0 5-56,0-3-307,0 6 1,0 1 201,0 4-174,0 2-28,0 6 1,-6 2-1,-2 3 282,-4 4-299,-1 3 31,-1 7 1,-5 2 182,-3 6-140,-9 5-251,3-4 1,-10 11 89,3-4 1,-4 4 62,0 1 1,-7 6 25,22-28 1,0 0 0,-2-1 0,0 0-33,0 1 1,-1 0 0,1-1 0,-1 0-18,1 1 1,-1 0-1,-1 1 1,-1 1-193,0-2 1,0-1 0,1 2 0,-1 0 185,2-1 1,1-1 0,0 0 0,1-1 53,-24 24 0,-1 0-187,6 0 1,0 0 166,4 0 1,5-7-251,-1-7 1,7 0-173,-2-8 0,3-1 253,2-3 1,5-6 140,3-4 1,4-4 315,0-4-345,7 3 791,-5-10-696,11 3-261,-5-5 32,6 0 0,6 0 91,3 0 0,-2-4-696,2 0 0,-5-2-885,5 1 1,-5 2-520,5-5-324,0 5 2391,4-3 0,1 0 0,-1-2 0</inkml:trace>
  <inkml:trace contextRef="#ctx0" brushRef="#br1">27173 22392 7977,'-13'-13'683,"-1"6"1,1 1-313,0 6 0,0 0-183,-1 0 0,6 0 108,-1 0 0,1 6 113,-1 3 1,-1 2-101,6 3 1,-2 3 44,1 1 0,4 4-138,-3-4 0,2 1 13,2-2 0,0-2 164,0 3 1,6-3-124,3-2 1,3-4-277,1-1 1,6-5 93,3 2 1,3-4 126,2-1 1,-1-10-355,1-3 0,-5-3-555,0 2 0,-6-5 307,1-3 1,-8 1-144,-4-1 0,-4 6 202,-1-1 1,-1 2 429,-4 2 1,-4 1 601,-8 3 0,-2-1-349,-3 5 1,-3 1 190,3 4 0,-2 4-247,2 1 0,-2 5 19,7-1 0,-1 4-565,5 5 1,1-4-562,3 4 0,3-3-987,6-2 1,2 0 133,2 1 1661,9-7 0,8 5 0,6-5 0</inkml:trace>
  <inkml:trace contextRef="#ctx0" brushRef="#br1">27636 22525 7875,'14'0'0,"5"0"1672,3 0 0,4 6-751,5 3 0,3-2-371,6 2 0,1 0-180,3 4 1,3-1-130,6-4 0,0 9-60,0-4 0,4 3-276,1-3 0,1 0 283,-2 1 0,-6-1-27,7 0 0,-2 0 53,6 1 0,1-5 19,-6-1 1,-1 0-595,-7 1 0,1-4 241,-6-5 0,4 5-206,-3-1 0,-6 1 176,-3-5 1,-7-5 100,2 1 1,-3-2-55,-2 2 1,-5 2 66,-3-2 0,-4-2 582,0 1 1,-7-1-197,-3 2-72,4 3 211,-7-5 102,5 0-466,-6 4-504,0-4 478,0 6-2251,0 0 1505,6 0 0,-3 0-382,6 0 1,-5 2 451,5 2 0,-5-2-4,5 2 581,-6-2 0,9 4 0,-5 1 0</inkml:trace>
  <inkml:trace contextRef="#ctx0" brushRef="#br1">29384 22723 7836,'-13'0'459,"6"0"1,-1-4 1759,4 0-1339,2-1-236,-4 5-421,6 0 1,-1 0-14,-3 0 0,2 6-107,-2 3 1,2-2 119,2 2 1,0 0-47,0 4 1,0 0 25,0 1 1,5-1-51,-1 0 1,6-4-229,-1 0 0,7-6-236,2 1 0,1 2 182,-1-2 1,-3-1-11,2-7 0,-1-3 153,2-7 1,-8 1-60,4 0 0,-6 0-150,1-1 0,-3 0 125,-6-4 1,-1 3 228,-4-2 1,-2 2-109,-6 2 1,-2 4-59,-3 0 0,2 6 231,-6-1 0,6 2 341,-2 2 1,2 0-680,-2 0 1,8 6-166,-3 3 0,8 3 253,1 1 1,2 0-1068,2 0 0,2-1 1093,2-3 0,10 3 0,6-5 0</inkml:trace>
  <inkml:trace contextRef="#ctx0" brushRef="#br1">29490 22723 7836,'-7'0'0,"-5"-5"0,6-3 329,-3-5 1,3 4 1141,6 0 0,-1 0-743,-3-4 1,2 0-228,-2 0 1,2-2-221,2-3 1,-1 2-59,-4-6 1,2 0 116,-5-4 1,-1-5 36,-5 0 1,-5-6 12,-3 2 1,0-9-81,-4-5 1,-4-4-344,-9-4 0,19 25 0,0-1 131,0-2 0,0-1 0,-2-5 1,-2 0-279,0-1 1,0 0 0,-2-3 0,0 0 19,0-1 0,-1 0 0,3-3 0,0 0-373,-1 1 0,1-1 0,3 1 0,1-1 400,0 2 1,0 2-1,3 4 1,1 1-30,2 2 1,1 1-1,-12-30-598,3 10 1,3 1 335,6 12 0,-1 0 761,1 4 0,4 8-256,1 5 1,0 2 150,-1 8 1,2-1-315,3 5 1138,2 5-1650,-4 2 0,6 12-1734,0 3 2328,0 9 0,0 2 0,0 7 0</inkml:trace>
  <inkml:trace contextRef="#ctx0" brushRef="#br1">26961 22604 7907,'-13'0'57,"5"0"1,2 6 627,6 3 0,0 4-72,0 5 0,6 7 30,3 6 0,4 6-270,5-2 0,3 8-142,5 1 0,5 6 154,0-2 0,6 8-327,-2 2 1,3 0 400,2 0 0,4-2-465,-22-25 1,0 0 0,24 26 159,-24-26 0,0 0 0,19 26-80,-18-26 0,-2 0 1,16 29-162,-2 2 1,-1 1 173,2-5 0,-4-1-296,-6-4 1,-3 0 311,-1 0 0,-6 0 74,1 0 0,-6-6-266,-2-3 1,-2 2-66,2-2 0,-2-4 170,-2-5 1,-4-7-41,3-2 1,-1-1 710,2-7-1518,-4 6 1,5-10-902,-6 4-1313,0-9 1847,0-3 1198,0-6 0,0 0 0,0 0 0</inkml:trace>
  <inkml:trace contextRef="#ctx0" brushRef="#br1">27795 24418 8575,'0'14'1292,"0"-1"1,2 0-1033,2 0 1,-2 1-87,2-1 1,2 0-41,-2 0 1,5 5-101,-5 0 1,2-1 118,-1-3 0,-4-1 35,4 0 1,1 0-49,-2 1 147,0-1-288,2 0 0,2-1 81,5-3 1,-4-3 33,0-6 0,-1-5-457,6 1 0,-1-7-666,0 3 1,-4 0 585,0-1 0,-5 1 92,5-6 0,-6 5 40,1 1 0,-4 0 79,-4-1 1,1 4 901,-6 5 0,0-5 1050,-4 1-914,0-1 0,0 11-332,-1 3 0,1 3-76,0 1 0,4 2-248,0 2 1,6-2-185,-1 3 0,2-3-337,2-2 0,0 0 36,0 0 1,6-1 202,3-3 0,3-3-135,1-6 1,0 0-404,1 0 1,0-2-30,4-2 1,-3 1-1050,2-6 1728,-2 0 0,4-4 0,2 0 0</inkml:trace>
  <inkml:trace contextRef="#ctx0" brushRef="#br1">27901 24723 8379,'10'-18'480,"4"1"0,9-7 701,4 2 1,11-9-595,10-4 1,10-9-754,-27 20 0,0-1 1,1-1-1,0-1 333,1-1 0,1-1 0,1 1 1,0 0 28,0-3 1,1 0-1,2 0 1,0-1 138,0-3 0,-1-1 0,2 2 0,-1 1-191,0-3 1,-1 1 0,-1 1-1,-1 0-164,-4 1 1,-1 0 0,2-2 0,0-1 95,-3 1 1,-1 0 0,0 0 0,0 1 68,-3 2 0,-2 2 1,22-29-956,-10 6 0,2 4 384,-6 1 0,-5 7 830,-4 1 1,-6 2-334,2 7 1,-3 0-180,-2 4 0,-1 1 189,-3-1 0,1 7 534,-6 2 1,1 3-753,-5 2 105,0 6-136,0 1 99,0 6 1,-2 1-4117,-2 4 3132,2 2 1,-4 6-469,6 1 1521,0-1 0,0 6 0,0 2 0</inkml:trace>
  <inkml:trace contextRef="#ctx0" brushRef="#br1">29424 23054 7782,'0'-20'0,"0"-4"0,0 7 0,0-5 984,0 4 1,0 0-407,0 5 1,0-5 564,0 1 1,0-1-548,0 5 1,0 0-262,0-1 1,-4 6 285,-1-1 190,1 6-648,4-3-300,-6 6 1,0 1 301,-3 4 28,-3 2 0,9 6-1297,-5 1 490,5-1-195,-3 0 322,6 0 56,0-5 8,6-2 0,1-6-370,6 0 0,-1-2 214,-3-2 0,3-2-917,-4-3 707,-2-3 326,6 5 210,-10 0 233,3 1 193,-5 6 0,0 1-265,0 4 1,-1 2-127,-3 6 1,2 2 453,-2 2 0,2 4 684,2 6 0,0-1-344,0 1 0,5 5-242,-1 3 0,6 5-113,-1 4 0,-2-1 98,2 5 1,0 1 177,4 4 1,1 0-100,-1 0 0,0 0 32,0 0 0,5 6-436,0 2 0,1 0 223,-2 0 1,0-3-61,5 4 0,-5-2 47,5 2 1,-5 3-339,0-4 0,2-2 154,-1-1 1,0-4 43,-5-1 1,-1-6-130,-3-3 0,1-4-391,-6-5 0,5-2 208,-4-7 0,-1-5-60,-4-4 0,4-6-112,1-3-691,-1-5 375,-4 3 0,0-12 128,0-2 0,0 0-120,0-1 1,0 5 727,0-5 0,-6 0 0,-1-4 0</inkml:trace>
  <inkml:trace contextRef="#ctx0" brushRef="#br1">29887 24723 7728,'-7'0'1975,"1"-1"-1399,6-4 1,2 4-180,2-4 1,-2 4 1,3 1 507,-5 0 522,0 0-1120,0 6 0,0 1-242,0 6 0,-1 0 102,-3 1 0,2 3-159,-2 1 0,2 4-220,2-4 0,0 4 51,0-5 1,2 6-161,2-6 0,2 1 135,3-5 0,3-1 31,-4-3 1,0 1-476,1-6 510,-1 1 0,6-7 47,-1-2 1,-4-3-21,0-7 1,-7 1 16,3 0 1,-4-5 48,-1 1 1,0-6 72,0 6 1,-1-2 52,-4 1 0,-2 3 224,-6-2 1,-5 6-199,1 3 0,-6 3-107,6-4 0,-5 6 450,4-1 0,0 2-680,5 2 1,0 5-806,0-1 1,5 2 529,4-1 486,2 2 0,2 6 0,0 0 0</inkml:trace>
  <inkml:trace contextRef="#ctx0" brushRef="#br1">29887 24869 7704,'-13'0'0,"6"0"0,-5 0 0,5 0 436,-7 0 0,6 0 655,-1 0 1,-2 0-657,-6 0 0,1 0-193,-6 0 1,0 0-22,-5 0 1,-5-5-39,-4 1 0,-2-2 104,-2 2 1,-10 1-32,-3-6 1,-5 4-21,-4-3 1,0-1 143,-9-5 1,-2 6-234,35 3 1,1 1 0,-37-5-49,37 3 0,-1-1 0,-35-5-177,35 7 0,0 1 0,0-1 1,0 0 118,-33 0 0,5-3 55,4 3 0,6 1 9,-1 4 0,7 0-115,1 0 1,11 0-416,-2 0 0,11 0 216,3 0 1,1 0 177,7 0 0,0 0-270,5 0 622,6 6 1,1-3-2152,6 5 1888,6-5 0,7 9 1,7-5-1</inkml:trace>
  <inkml:trace contextRef="#ctx0" brushRef="#br1">29186 22697 7847,'-8'-13'0,"2"-1"0,6 1 0,0 4 640,0 1 156,0-1 0,2-4 141,2-1-545,4 7 0,9-3-134,1 5 0,5 1-47,0 4 0,3 0 9,5 0 1,3 0 3,5 0 1,7 4 54,3 1-1236,8-1 1129,3 2 0,7-5 52,-1 4 0,9-4-278,0-1 1,-35 0-1,1 0 331,34 0 1,-37 0 0,0 0-534,37 0 0,-37 2 0,-1 1 257,30 1 0,0 2 185,-9-2 1,-7-2-419,-7 2 0,-4-1-608,-5 2 1,-2-2 1085,-7 5 0,-5-5-359,-4 2 0,-3 2 572,-5 2-648,2 3 1,-5 1 1051,3 0-759,3 0 1,-6 1-167,2-1 1,0-4 72,-4 0 0,2-5 19,3 5-106,3-6 0,-5 4-113,6-2 0,-4-4 132,0 3 0,-5-2-79,5-2 31,-6 0-43,9 0 0,-9 0-1018,6 0 195,-6 0-327,3 0 464,-6 0 510,0 0 324,-6 0 0,-2 0 0,-5 0 0</inkml:trace>
  <inkml:trace contextRef="#ctx0" brushRef="#br1">30960 22829 7826,'-13'0'2163,"4"0"-1538,0 0 0,5-1 97,-5-4-549,6 4 1,-9-5-14,3 6 0,2 5 50,-2-1 1,0 6 0,-4-1 0,1 7-2,3 2 0,4 4-51,5-4 1,0 1-195,0-2 1,0-2-26,0 3 1,7-8-69,6-1 1,2-6 162,7 1 0,0-2 68,5-2 0,-5-6-288,0-3 0,-2-7-206,2-2 1,2-5 98,-6 1 1,-2 1 80,-7-1 0,-4 4 90,-5-4 1,0 6 196,0-2 401,0 4 1,-5 2-534,-4 3 1,-5 3-360,-3 6 0,1 0 286,-6 0 0,5 6 159,0 3 1,2 3-30,2 1 0,-6 0 0,-2 0 0</inkml:trace>
  <inkml:trace contextRef="#ctx0" brushRef="#br1">31079 22856 7826,'8'0'1725,"-3"0"1,-6 1-1457,-3 4 1,-10 4-62,-8 8 1,-3 5-110,-1 9 1,-2 3 117,-3 6 0,-4 5 160,-10 4 1,1 4-419,18-25 1,-1 1 0,3 2 0,0 0 144,-7 4 1,0 1-1,2 0 1,1 1-285,-5 3 1,-1 0 0,2-1 0,0 1 202,3 0 1,0 0 0,0-5 0,1 0 64,1 1 0,1-1 0,2-1 1,1 0-141,0 1 1,2 0-1,0 1 1,1-1 270,-20 27 1,6 2-61,3 3 0,3-7-1191,2-3 1,5-7 536,3-1 1,4-11-256,0 2 1,6-11 638,-1-2 0,4-7-262,-4-6 0,7-6 995,-3 1-622,4-6 0,1-3 0,0-7 0</inkml:trace>
  <inkml:trace contextRef="#ctx0" brushRef="#br1">29993 24312 7755,'-7'6'-292,"-5"2"0,9 2 250,-6 3 0,1-2 42,-6 6 0,3-1 602,2 2 1,-2-3-202,7 2 1,-5 3 286,5-3 1,-1 1-249,5-5 0,0 0 79,0 1-361,0-1 1,5 0 12,-1 0 1,7-5-2,-3-4 0,4-1 145,1 1-100,1-2 0,-1 4-193,0-6 1,-4 0-1225,0 0-220,-6 0 1422,3 0 0,-6-6 0,0-1 0</inkml:trace>
  <inkml:trace contextRef="#ctx0" brushRef="#br1">31039 22723 7804,'0'8'1445,"-5"-2"-296,3-6-758,-10 0 0,5-5-184,-6 1 0,0-6 217,-1 1 0,1-3 213,0-1 0,-6-6-225,-3-3 0,-3-8 7,-2-1 0,-1-7-212,-3-2 0,-3-4 0,-5-4 0,-5-4 393,-1 3 0,-5-4-208,26 25 0,0-1 0,-23-25-179,22 25 1,1 0-1,-17-25 7,1 1 0,6 4-13,8 1 0,5 5-241,4-1 1,2 4-319,2 5 1,-1-2 193,1 6 0,4-4-256,1 4 0,5-4 193,-2 4 1,4-4-52,1 4 1,0-2 208,0 2 0,0 5-130,0-1 1,0 1 132,0 4 1,0 3-105,0 1 93,0 3 0,1 4-509,4 2 0,-2 3-227,5 6-434,-5 0 1,8 6-65,-7 3 935,0 2 0,-4 3 30,0-1 340,0-6 0,6 5 0,2-5 0</inkml:trace>
  <inkml:trace contextRef="#ctx0" brushRef="#br1">30245 21227 7870,'-6'-13'-39,"5"0"0,-7-1 122,4 1 1,1 0 10,-6 0 1,5-1 233,-5 1 1,0 0 361,-4 0 1,0-1-161,-1 1 1,1 0 10,0 0 0,0 4-262,-1 0 0,1 6-39,0-1 0,4 2-26,0 2 0,0 2-1,-4 2 1,4 3 26,0 7 0,6 0-26,-1 4 0,3-3 213,1 2-187,0 4 0,1-6-1663,3 2 1,-1-3 1126,6-6 1,4-2 1492,5-6-419,6 0-508,-4-6 1,7-1 174,-1-6-630,1 0 136,-7-6 0,4 2-167,-6-5 1,-5 5-437,-4-5 1,-5 4 377,5-4 1,-6 6-145,1-2-368,-2 3-262,-8 2 188,-2 6 0,-5 1 323,0 6 1,4 1 65,0 4 471,0 2 0,-10 12 0,-1 2 0</inkml:trace>
  <inkml:trace contextRef="#ctx0" brushRef="#br1">30126 21081 7870,'0'-7'424,"-2"0"718,-2 2-334,2 4-524,-9-5 0,2 9-70,-9 6 0,2 2 179,-6 16 0,4-2 209,-4 10 0,-4 6-161,-5 8 0,-6 5-220,2 8 0,-2 0-82,19-27 0,1 1 1,-4-1-1,0 0 3,-14 32 1,15-33-1,0 1-110,-11 26 0,1 3-53,3-2 0,1-2-101,-1-3 0,5-2 121,0 2 1,6-4-3,-2-4 1,8-2-476,1-3 1,6-7-747,-1 2 1,2-8 379,2 0 0,0-9 844,0-4 0,-4 0 0,-1-5 0,1-3 0</inkml:trace>
  <inkml:trace contextRef="#ctx0" brushRef="#br1">28775 20499 7970,'-13'0'0,"0"0"816,-1 0 199,7 0 1,3 0-538,8 0 0,5 0-46,8 0 1,6 4-210,7 1 1,15 5 13,8-1 1,8 2 206,1 3 1,7-1-473,2 0 1,-33-6-1,0 1 60,0 1 1,-1 0 0,36 5 91,-3 4 1,-2-3 99,-2-2 0,0 2-340,1 2 1,-12-6-593,-2 2 1,-8-3 355,-1 3 1,-9-1-135,-4-3 1,-9 1-113,-4-5 598,-4 5 0,-6-3 0,-2 7 0</inkml:trace>
  <inkml:trace contextRef="#ctx0" brushRef="#br1">28126 19876 8310,'-7'-7'2200,"1"-5"-1925,6 5 0,4-2 1,2 0 79,2-1 0,0 3 224,6-2-366,-1 0 0,0-4 1,2-1 300,3 1-316,-4 0 1,10 4-141,-7 0 1,1 6 99,-5-1 0,1 2-288,-1 2 1,-4 0 129,0 0 1,-7 6 77,3 3 0,-4 4-168,-1 5 1,-1-2-21,-4 6 1,-2 0 252,-6 5 1,-5-5 129,1 0 0,-6-1-145,6 1 1,-1-3 186,5-6 136,0 0-43,-1 1-789,7-7 1,3-1 212,8-6 1,5 0 124,9 0 0,-2 0-200,6 0 1,0-5-199,4 1 0,1-5 93,-1 5 0,-1-1-102,-3 5 1,2 0 141,-6 0 1,-1 2 252,-3 2 1,-3-1 350,-2 6 1,-3 0 15,-6 4 0,-1 0 263,-4 1 0,-2 3-387,-6 1 1,-7 0-15,-2-5 0,2 4 631,-2 1-331,5-6-120,-8 0 1,11-7-664,-4 4 0,3 2 139,2-7 299,6 0 0,2-2-129,10 2 0,2-2 0,6 4 0</inkml:trace>
  <inkml:trace contextRef="#ctx0" brushRef="#br1">29861 20128 7833,'0'-7'-281,"1"-4"429,4 7 1,-2-5 166,6 5-195,-6-7 1,7 8-80,-6-5 274,7 5 0,-4-3 218,6 0-229,0 4 1,1-5-55,-1 3 1,0 2-21,0-2 0,2-4 0,1 1 364,2 0 0,5-5-389,0 3 1,0 2-43,-1-2 1,-1 6 282,-4-1-26,-2 2-746,4 2 263,-6 6 40,-5 7 0,-4 3 93,-8 6 66,-4-5-86,-5 8 1,-1-6-20,-4 3 1,2 1 245,-6-5 1,1 1 468,-1-1 0,3-3-158,6 2-646,-1-8 229,7 3 0,-3-9 275,5 6-341,1-6 0,10 2-733,3-5 1,4 5 357,4-1 1,4 1-34,6-5 1,-1 0 103,1 0 0,-1 1-80,0 4 0,-3-3-28,-1 7 1,-2-1-19,2 0 1,2 4 227,-7-3 0,1 1 152,-5-1 1,-1 3-178,-3-3 0,-3 3 222,-6 1 1,0 0 363,0 0 1,0-4-185,0 0 1,-6 0 19,-3 4 0,-3 0-80,-1 1 1,-5-6 116,1 1-1031,-1 0 0,6 0-1386,4 0 2080,2-6 0,6 8 0,0-3 0</inkml:trace>
  <inkml:trace contextRef="#ctx0" brushRef="#br1">31119 22472 7706,'9'0'0,"0"-2"0,1-2 0,2 2 0,1-2 1250,6 3-774,-4-5 1,10 3-54,-3-6 0,3 6-10,1-1 0,1-2-175,-1 1 0,1 1-29,-1 4 1,-5 0-150,-3 0 29,-4 6 1,-6 1-45,-4 6 1,-3 1 46,-1-1 0,-5 4-2,-4 1 1,-7 4-41,-2-4 1,0 0-133,5-5 0,-3 0 159,3 0 1,-4 1 137,9-1 0,2-4 8,1-1-106,4-5 1,7 3-314,3-6 1,8 0 82,5 0 0,3 0-36,2 0 1,-1 0 40,1 0 0,-1 0 65,1 0 1,-5 2-194,0 2 1,-6-1 144,2 6 1,-4-5 175,0 5 0,-6 0 222,1 4 0,-6 2-177,2 3 0,-8-4 183,-2 4 0,-6 1 419,-3-1 1,1 1-393,-5-1 1,-1-4-305,2 4 0,0-8 185,9-1 0,-3-5 223,7 5-444,-6-6 0,8 3 0,-4-6 0</inkml:trace>
  <inkml:trace contextRef="#ctx0" brushRef="#br1">30179 24882 8008,'6'-7'1681,"2"2"1,4 2-1219,1-1 0,2 2 353,3-2-440,2 2-164,1-3 1,4 3-16,-3-2 0,3 2 495,2 2-464,-1 0 0,1 5 0,-2-1-810,-3-1 1,1 4 417,-5 2 1,-2-2 161,-7 2 1,-3 0-233,-6 4 1,-2 1-487,-2-1 0,-5 0 510,-9 0 0,-2 1 300,-7-1 1,1 0-224,-1 0 0,5 1 18,0-1 0,7-4 1367,2-1-892,0-5 1,12 5-72,-4-4 1,5-2-85,5 2 1,3-2 17,10-2 0,-2-2-437,6-2 1,0 2-404,5-2 1,-2 2 160,-3 2 0,1 0 92,-5 0 1,0 5 148,-5-1 0,-1 6 158,-3-1 1,1 3 595,-6 1 0,-1 5-113,-7 0 0,-8 4 136,-6-5 0,-7 5-309,-1-4 1,-2 4 1,-7-4 0,4-1-401,-5-3 0,6-1-464,-6 0 1,7-4 609,-2 0 0,-3-6 0,0 3 0</inkml:trace>
  <inkml:trace contextRef="#ctx0" brushRef="#br1">27570 25147 7766,'-7'0'204,"2"-2"195,10-2 1,-1 2 102,9-2 0,-2 3 443,6 1 1,-1 0-537,2 0 1,1 1-140,3 3 0,2-1-235,-6 6 0,4-1-14,-5 0 0,1 4-301,-5-3 0,-1 3 182,-3 1 0,-3 0 36,-6 0 0,0 1 145,0-1 0,-6 0 236,-3 0 0,-7 5-167,-2 0 0,0-1 104,5-3 1,-2-1-141,-2 0 1,2-1 92,-3-3 0,8 1-1509,1-6 764,6 1-775,-8 1 916,9-5 1,2 1 80,9-7 0,3-4 34,1 5 0,0-5 87,0 5 0,1-1 36,-1 5 0,-4 0 60,0 0-67,-6 0 1,2 6 262,-5 3 1,0 3 294,0 1 0,-5 5 216,-4-1 0,-5 5 532,-3-4-1,1 1-633,-6-1 1,1-5-136,-1 0 1,-2-1-1114,7-7 1,-1-1 233,5-4 506,-6 0 0,-2-6 0,-5-1 0</inkml:trace>
  <inkml:trace contextRef="#ctx0" brushRef="#br1">26312 22763 7768,'-13'0'2637,"0"0"-2238,5 0 51,2 0-145,6-6-102,0 5 120,0-5 0,2 2 112,2-1-339,4 1 0,6 2-131,4-2 200,3 2 0,4-5 51,-3 3 1,3 2-186,-3-2 0,-2 2-244,2 2 0,-4 0 139,4 0-430,-6 0 1,2 6 247,-9 3 1,-3 3 100,-6 1 1,0 0 158,0 0 0,-8 7 262,-5 2 1,-6-2 4,-8 2 1,1-1 244,-1 1 0,1 1-278,0-5 1,-1 4 59,1-4 1,5 0-119,3-5 0,9-4 313,5-1-725,-3 1 0,8 0 173,4 0 1,3-6 36,14 1 0,1-2-177,3-2 1,0-5-345,1 1 1,-5-6 192,0 1 0,-6 3-93,2 1 1,-8 4-82,-1 1 542,-6 0 0,0 1 234,-12 4 1,-6 4 78,-11 8 1,-2 0 317,-3 5 0,2-2-440,-7 2 0,7 2-5,-2-6 0,9-1-787,4-4 0,5 1 164,4-1 419,-3-6 0,17-1 0,-4-6 0</inkml:trace>
  <inkml:trace contextRef="#ctx0" brushRef="#br1">28788 22141 7760,'-13'0'91,"0"0"1042,5 0-491,-3 6-222,-3 1-160,0 6 1,-5 6-49,5 3 0,-3 3 90,-1 2 1,2 4 123,7 0 0,-1 0-114,5-5 0,1 1-46,4-1 1,0 1-68,0-1 1,7-1 12,7-3 0,0-3-538,8-5 0,0-7 270,5-3 0,1 2-479,3-1 0,-3-7 264,3-7 1,1-2 106,-1-3 0,0 0-264,-5-4 0,-5 3-310,-4-2 1,-3-3 370,-5 3 1,-4-1 146,-5 5 0,-1 1 20,-3 3 1,-10 3 295,-8 6 1,-3 0 1363,-1 0 1,-2 2-741,-3 2 0,3 5-275,-3 9 1,7-2-89,2 6 1,8-4-153,0 4 0,7-5-205,7 5 0,0-5 0,0 2 0</inkml:trace>
  <inkml:trace contextRef="#ctx0" brushRef="#br1">31953 19453 7764,'0'-9'0,"0"0"1656,0 6-407,6-9-784,-4 11-8,3-5-254,1 6 0,-4 1 0,2 4 0,-2 8 25,-2 9 1,0 3 169,0 2 1,0-1 70,0 1 1,0 3-189,0 1 1,-5 0-63,1-4 0,-1-5 137,5 0-153,0-6-135,0 3 1,0-6-224,0 1 348,0-1 44,0-6-336,-5-1 1,3-7-277,-2-4 1,2-6 43,2-7 0,0-6 149,0 2 0,5-7 89,-1-2 1,2-6-76,-2 2-219,-2-3 206,10-2 1,-5 2-47,6 2 1,0 0-139,1 5 0,0 0 145,4 4 1,-2 2 23,6 3 0,-4 3 611,4 6 0,-6 1-247,2 3 1,-3 3 696,-2 6-474,-6 0-224,5 0 0,-9 6 33,6 3 1,-6 9 135,1 4 1,-1 7 99,1 2 0,-2 4-179,2-4 0,-1 5-146,2-6 0,-4 6 83,4-5 1,0 0-591,0-5 0,4 1-708,-5-1 0,5-5 249,-5-4 0,5-2-1589,-4-2 2444,5 0 0,-9 1 0,5-1 0</inkml:trace>
  <inkml:trace contextRef="#ctx0" brushRef="#br1">32589 19744 7730,'-13'-7'0,"5"-5"436,-4 10 0,9-8 317,-5 6-354,5-7-15,-3 4 1,12-2 214,3 0 1,-1 6-213,6-1 1,-4-2-1,8 2 1,-2-1-176,1 5 0,0-4-13,5-1 1,-5 1-183,5 4 0,-5 0 78,0 0 0,-2 2-287,-2 2 0,-1-1 160,-3 6 0,-3 0 51,-6 4 0,0 1-80,0 4 1,-2-3 21,-2 2 0,-4-2 142,-5-2 0,-4 5 208,-1 0 1,-4-1-177,4-3 0,-4-3 158,4-2-356,1 3 1,5-9 166,3 6 0,2-6-743,2 1 478,4-2 1,1-2 86,9 0 0,7-2-154,2-2 0,1 2-252,-2-2 1,3-2 251,2 2 0,1-1 268,-5 5 0,1 0-147,-1 0 0,-8 0 161,3 0 0,-4 6 227,0 3 1,-3 3-29,-6 1 0,0 0 104,0 0 1,-6 1-154,-3-1 1,-4 0-72,-5 0 0,-1 1 243,-3-1 1,-3 0-31,3 0 0,1 1-687,-1-1 0,6-4-788,-2-1 0,4-5 797,0 2 0,7-5 332,3-5 0,2-2 0,2-6 0</inkml:trace>
  <inkml:trace contextRef="#ctx0" brushRef="#br1">33118 19386 9892,'14'-7'2307,"-1"3"0,5 2-1731,-1 2 0,7 0-182,-2 0 0,3-4-189,1-1 0,5 1-197,0 4 1,-1 0-262,-8 0 0,3 0-394,-3 0 1,-3 0-939,-1 0 0,-4 0 1585,0 0 0,-1 0 0,0 0 0</inkml:trace>
  <inkml:trace contextRef="#ctx0" brushRef="#br1">33145 19598 7782,'-7'8'1459,"2"-2"-1122,10-6 1364,8 0-1096,7 0 0,7 0-175,-1 0 1,2-5-168,3 1 0,-1-5-910,5 4 0,-6 0 432,2 0 1,-3 4-457,-1-4 0,-1-1 671,1 2 0,-1-6 0,1 2 0</inkml:trace>
  <inkml:trace contextRef="#ctx0" brushRef="#br1">34218 19082 7778,'0'-13'0,"-2"-1"194,-2 1 0,2 4 248,-2 0 1,1 7-62,-2-3 0,3 4 214,-7 1 0,0 1-265,-4 4 0,-5 8-108,0 9 1,-5 3 78,1 1 0,-3 7-118,-2 2 1,1-1 381,-1 1 1,7 0-191,2 5 0,5-4-137,4-1 1,3-6-54,6 2 0,0 2-115,0-3 1,7-3-5,7-5 1,0-1-149,8 1 1,0-3 182,5-6 0,4-1-271,0-3 0,4-3-940,-4-6 0,6-2 554,-2-2 0,-1-5 138,1-9 1,-5 2 63,1-6 0,-9 4 97,-5-4 1,-3 5 178,-6-6 1,-2 3 223,-6-2 1,-1 3 109,-4 5 1,-3 3 312,-10 2 0,-3 3-376,-5 6 0,-2 1 54,-3 4 1,1 4 106,-5 8 1,6 4-323,-2 5 0,3 1-443,1-1 1,2 5 410,3 0 0,-3 12 0,5-2 0</inkml:trace>
  <inkml:trace contextRef="#ctx0" brushRef="#br1">31940 20565 10265,'0'10'1729,"0"4"1,0 0-1229,0 8 1,0 5-76,0-1 0,0 1-125,0 4 0,0-3-99,0-2 1,0-4-107,0 0 0,0-6-52,0 2 0,0-8 128,0-1-320,6-6 162,1 3 1,6-12-57,1-3-1240,-7-8 844,5-4 0,-5-1 92,6 0 1,1-2-39,-1-7 1,2 4 139,2-4 0,-2 7 32,3 2 1,-4 4 242,0-4 1,-1 8-188,0 0 383,0 1 1,1 12-136,-1-4 0,-4 4-73,-1 1 0,-5 6 337,2 2 1,-4 10 365,-1 4 0,0 8-435,0 1 1,0 4-127,0-4 1,2 4 53,2-4 0,-1-2-150,6-7 1,-5 2-1271,5-6 1,0-1 40,4-3 1,0-3 1163,1-2 0,5-3 0,1-6 0</inkml:trace>
  <inkml:trace contextRef="#ctx0" brushRef="#br1">32536 20843 7759,'13'-6'0,"-6"5"0,5-5 0,-9 6 0,6 0 527,-6 0 1,3 1 760,-6 4 0,-2 2-685,-2 6 1,1 1-65,-6-1 1,6 0 115,-1 0-383,-4 1 1,7-1 377,-3 0-297,-4-6-254,7 5 103,1-10 1,9-1 25,8-5 0,-2-5-598,3 4 0,2-5 120,2 1 0,2 2 93,-2-2 1,3 6 43,-3-1-1,-1 2 77,1 2 1,-6 0-534,1 0 0,3 0-1983,-3 0 1866,1 0 0,-5 0 687,0 0 0,-5 0 0,-2 0 0</inkml:trace>
  <inkml:trace contextRef="#ctx0" brushRef="#br1">32814 20711 7759,'0'-14'353,"1"7"-283,4 3 263,-4 2 0,5 10 1038,-6 5 0,0 6-534,0 7 0,0 2-61,0 3 0,-4-1-414,-1 5 0,-3-1-103,3 1 1,1 2-526,4-6 0,0 0-326,0-5 1,6 1 82,2-1 1,4-5 158,1-4 350,7-2 0,-6-2 0,5 1 0</inkml:trace>
  <inkml:trace contextRef="#ctx0" brushRef="#br1">33370 20618 9558,'18'-7'537,"-1"2"0,5 4 21,-4 1 0,6 0 499,-2 0 1,4 0-917,5 0 0,-3 0 2,3 0 0,-3 0 67,-2 0 0,1 0-766,-1 0 0,-5 0-2269,-3 0 2825,-4 0 0,0-6 0,-1-2 0</inkml:trace>
  <inkml:trace contextRef="#ctx0" brushRef="#br1">33410 20777 7709,'0'9'1525,"0"0"1,7-7-1088,6 3 1,2-4-31,7-1 0,5 0 89,4 0 0,5 0-558,0 0 1,2-1-322,2-4 0,-5 3 443,0-7 0,-5 1-61,1-1 0,2-2 0,1 3 0</inkml:trace>
  <inkml:trace contextRef="#ctx0" brushRef="#br1">34403 20393 7890,'-13'-19'-31,"-1"8"22,1-2 0,0 4 579,0 1 1,0 2 814,-1 6 1,-3 1-872,-1 4 0,-4 3-257,4 10 0,-4 3-52,5 5 0,-4 1 116,8-1 1,-2 5 152,11 0 0,-1 0-323,5-5 1,7 1-194,7-1 0,0 1 204,9-1 0,0-5 37,8-4 0,1-2-833,4-2 1,2-5 158,-3-4 1,3-4 1,2-4 1,-2-4 193,-2-5 0,-4-2 22,-5-2 0,-2 1 10,-3-6 512,-3 5-220,-12-8 0,-1 5-146,-6-7 821,-6 1-506,-7-1 1,-8 1-41,-5-1 1,-1 1-123,1-1-1617,-6 7 1061,4 1 0,-6 7 75,3 3 429,3-3 0,-10 11 0,4-5 0</inkml:trace>
  <inkml:trace contextRef="#ctx0" brushRef="#br1">32006 21651 7729,'8'0'1960,"2"1"-984,-6 4 0,1 4-386,-5 8 1,0 4-184,0 5 0,0-2-208,0 2 1,0-2 83,0 7 0,0-8 106,0-1 1,0-5-42,0 0-293,0-2 369,0-2-25,0-5-1211,0-3 1,4-12 410,0-6 1,7-2-49,-2-7 0,2 4 169,3-4 0,-6-4 14,1-5 0,0 0-50,4 5 1,1 3 178,-1 1 0,2 5 533,2-5 0,-2 7-247,3 2 0,-4-1-97,0 6 0,-1 2 597,0 1 0,0 4 0,-4 2-284,0 4 1,-6 7-37,1 5 1,-2 8-71,-2 2 1,0-1-29,0 5 1,0-3-450,0-2 1,0 1 141,0-1 1,4-1-323,1-2 0,5 0-570,-1-5 1,2-1 410,3-3 557,-1-7 0,6 5 0,2-5 0</inkml:trace>
  <inkml:trace contextRef="#ctx0" brushRef="#br1">32854 21876 7729,'20'0'0,"-1"-6"0,-5 5 0,-1-4 0,-4-1 0,0 2 2067,-7-1-600,4 5-193,-6 0-672,0 0 0,-6 2-269,-2 2 1,-6-1-110,-3 6 1,-4 0 235,-5 4 0,-1-1-104,1-3 0,-1 3-290,1-4 1,-5 3 37,0-2 1,4 1 94,5-6 1,6 2-400,-1-1 1,2-4-1481,2 3 907,5-2-92,2-2 550,6 6 1,6-5 166,3 4 0,4-4 131,5-1 0,-2 5-100,6-1 0,-1 2-14,1-2 0,3-1 17,-3 6 0,-1-2 41,1 2 0,-6 3-144,1-3 1,-2 3 95,-2 1 1,1 0 257,-1 0 1,-4 1 87,0-1 0,-7 0-254,3 0 1,-4 1 350,-1-1 1,0 0 587,0 0 1,-6 0-397,-2 1 0,-4-5 55,-1-1 0,-2 1-226,-3 4 1,2-1-132,-6-3 0,4-2-451,-4-2 0,6-4 225,-2 4-1137,4-4 0,2-7 578,3-3 0,3-2 100,6-3 473,12 1 0,-3 0 0,10 0 0</inkml:trace>
  <inkml:trace contextRef="#ctx0" brushRef="#br1">33781 21717 7703,'-8'0'620,"-4"0"1,10 0 903,-7 0 529,6 0-1174,-3 0-624,6-6 1,7 5 444,6-4 1,7 4-240,6 1 1,1-5-345,-1 1 0,6 0 32,4 4 1,-4 0 71,-1 0 1,-3 0-342,-2 0 0,-1 0-472,-2 0 1,-4 0 272,-6 0 319,-6 0 0,-1 5 0,-6 3 0</inkml:trace>
  <inkml:trace contextRef="#ctx0" brushRef="#br1">33608 21889 7703,'-13'6'0,"6"-4"2584,1 9-1848,6-9 1,12 4-368,5-6 0,13 0-51,5 0 1,3 0 206,2 0 0,1 0-508,3 0 0,-2 0-361,2 0 0,-4 0 328,-5 0 16,3-6 0,-10 4 0,4-4 0</inkml:trace>
  <inkml:trace contextRef="#ctx0" brushRef="#br1">34681 21664 7792,'0'-13'1854,"0"4"-1152,0 0 0,-4 5-89,-1-5 1,-5 6-286,1-1 0,-3 2-126,-1 2 0,-6 2-166,-3 2 1,-3 3-90,-2 7 0,1 5 349,-1 3 1,5 3-39,0 1 0,6 5-57,-2 0 0,10 1 44,3-1 0,4-3 63,1 3 0,7 2-282,6-3 0,6 0-206,8-8 1,4-3 264,0-6 0,10-1 54,-1-3 1,2-3-670,-2-6 1,0-6-227,0-3 1,-5-9 206,0-4 1,-7-3 149,-1-1 1,-4-2 55,-10-3 0,-2 2 574,-11-7 0,-3 2 714,-6-1 1,-7-2-668,-15 6 1,1 1-42,-5 3 0,0 8 19,-5 6 0,0 1-256,1 8 0,-7-1 0,-1 5 0</inkml:trace>
  <inkml:trace contextRef="#ctx0" brushRef="#br1">32284 23028 7694,'0'7'473,"0"5"70,0-3 1,0 3-340,0 1 1,0 6-164,0 3 1,0 3 1168,0 2 1,0-1-542,0 1 1,0-5-224,0 0-30,0-6-220,0 3 0,2-12-189,2-2 0,-1-4-288,6-1 0,-5-3 157,5-5 1,-4-3-58,3-11 0,0 5 83,1-6 1,1 1-61,-6-4 1,7-1-38,-3 1 1,4-1 115,1 1 0,1 1 23,-1 3 1,0 1-22,0 4 0,1 6-20,-1-2 0,0 9 234,0-1 0,-4 4-30,0 1 1,-5 1 561,5 4 1,-6 8-255,2 9 0,-4 3-90,-1 1 0,0 2 64,0 3 0,0-3 42,0 3 0,4-3-972,1-1 0,5-2-1190,-1-3 0,3-3 1731,1-6 0,6 6 0,2 2 0</inkml:trace>
  <inkml:trace contextRef="#ctx0" brushRef="#br1">32920 23227 7685,'7'-14'330,"5"7"-301,-5-5 312,1 11 1049,-2-5-945,-6 6 0,0 6-176,0 3 1,-6 4 160,-3 5 0,-3-2 293,-1 6 1,0 0-360,-1 4 1,3 5-202,2 0 0,-2 0 32,7-4 1,0-1 23,4 0 1,0-1-181,0-2 0,4 0 104,0-5 0,8-1-234,1-3 0,2-6 53,7 1 0,-4-6 71,4 2 0,0-5-249,5-5 0,-1-4-426,1-8 1,-1 1 203,0-6 1,0 4-197,-4-4 1,-3 6 264,-6-2 1,-6 3 289,-2 2 0,-4 0 359,-1 0 0,-6-1-20,-3 1 1,-8 6 266,-5 2 1,-5 4-349,-4 1 1,3 0-15,-2 0 0,2 1-87,1 4 0,6 2-295,4 6 0,4 1-713,4-1 0,3 0 484,6 0 1,3-1 445,6-3 0,5 3 0,13-5 0</inkml:trace>
  <inkml:trace contextRef="#ctx0" brushRef="#br1">33635 23002 7650,'15'0'2740,"2"0"0,4 1-2291,5 3 0,7-2-189,2 2 1,5-2-70,4-2 1,-4 0-362,-1 0 1,0 0-428,-8 0 1,-2 0 523,-7 0 73,3 0 0,-10-6 0,4-1 0</inkml:trace>
  <inkml:trace contextRef="#ctx0" brushRef="#br1">33542 23253 7667,'19'0'1250,"3"0"0,9 0-797,5 0 1,8 0-257,4 0 0,4-1-60,1-4 0,-2 2-2246,-2-6 1852,-4 7 0,1-10 1,1 4-1</inkml:trace>
  <inkml:trace contextRef="#ctx0" brushRef="#br1">35065 22763 7754,'0'13'0,"0"2"0,0 3 0,0 2 850,0 7 1,-4 4 1135,-1 0 0,-5 10-1581,1-1 1,2 2-619,-2-2 0,0 0 213,-4-1 0,0-5 0,-1-1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20313 5098 8335,'6'-7'-29,"-4"-5"27,10 11 0,-10-7 1,7 5-300,2-1 0,-4-1 11,2 5 441,0 0-72,4 0 0,0 6 5,0 3 0,5-1 0,0 0 0,1 1 77,-2 4 0,0 1 1,3 0 48,-1 4-244,5-3 102,-9 10 1,10-5 30,-3 7 0,-2-1-44,2 1 1,-1-1-202,1 1 1,-3 4 222,-6 0-296,1 5 253,-1-8 1,-4 6-8,0-3 0,-7-3-13,3 3 0,-4-3 46,-1-2 1,0 1 100,0-1 1,0-4-104,0 0 201,0 1-206,-6-3 0,4 4 15,-7-7 0,0 2 23,-4-1 1,-1-3 5,1 3 1,0-4-24,0-1 0,-5 1-19,0-1 0,1-4 37,3 0-49,1-1 0,0 1-35,0 0 1,-1-5-94,1 5 1,4-6-58,1 2 0,3-4-436,-4-1 1,5 2 8,-5 2 393,6-2 1,-4 3-1197,2-5 1372,4 0 0,-11 0 0,5 0 0</inkml:trace>
  <inkml:trace contextRef="#ctx0" brushRef="#br0">20538 5879 8429,'0'-7'-28,"0"1"104,0 6 133,0 0 88,-5 0 0,2 3-33,-6 6 1,0 0-250,-4 9 1,-5 2-360,0 2 0,-1 2 312,2-2 0,0 3 147,-5-3 1,6 1-79,-1-1 1,-3-1-28,3-3 1,-1-5 124,5 0-60,6 0-17,-5-11 43,10 10 87,-4-11-100,6 5 1,6-6-122,3 0 0,9-6-172,4-3 0,-2 3 216,3 2 0,-1-2 64,4 2 0,-4-1-62,0 5 0,-1 0-261,1 0 1,1 0-373,-5 0 1,4 0 137,-4 0 482,-1 0 0,3 0 0,0 0 0</inkml:trace>
  <inkml:trace contextRef="#ctx0" brushRef="#br0">21254 5840 7199,'8'6'786,"1"2"0,0 4-547,4 1 1,-4 1 2,0-1-139,0 0 1,4 0 34,0 1 0,-1 0 69,-3 4-339,3-9 86,-5 9 0,2-11 36,0 6 1,-2-4-245,2 0 0,1-5 203,-5 5 94,5-6-43,-3 9 0,1-11 0,-3 5 0</inkml:trace>
  <inkml:trace contextRef="#ctx0" brushRef="#br0">21518 5827 8341,'-13'0'1315,"0"1"-1007,0 3 0,-2 4 149,-3 5-510,4 6-615,-11 2 551,4 5 1,-1 1-39,0-1 1,0-4-146,-5 0 0,7-1 259,2 1 0,0-3 137,5-6 0,-3 1-96,7-1 0,-3 6 0,-1 2 0</inkml:trace>
  <inkml:trace contextRef="#ctx0" brushRef="#br0">21902 5548 8110,'-7'-5'443,"-5"3"28,11-10 146,-5 11-146,6-11-513,0 5 1,4-2 110,1 0 0,5 2 122,-1-2 0,3 2-44,1 2 0,2 2-16,2-6 0,-1 5-28,7-5 1,-7 6 0,3-3 73,0 0 1,-4 5-15,2-4 1,-2 4 19,-2 1 14,1 0 76,-1 6-1093,-6 1 581,5 7 0,-11-1 63,4 0 0,-10 0 164,-3 0 0,-4 5 248,-1 0-121,-7-1 1,4 1-19,-6 0 1,5-1 300,-6-3-260,7-1 0,-7-1-28,5-4 1,0 3-27,5-7 1,4 7-359,1-3 188,5-2 205,-3 0-929,6-6 536,0 6 0,1-5 77,4 4 0,2-2-1,6 1 1,0-2 237,1 2-49,-1-2 0,5 2 94,-1 0 0,5 1-93,-4-5 0,0 4-13,-5 1 0,0 3 54,0-3 0,-1 1 122,-3-2 0,1-1-84,-5 6 1,1-2 92,-2 2 1,-3 3-141,4-3 0,-8-2 0,-2 2 1,-9 0 582,0 4 0,-8 5-207,0-1 1,-3-3-134,-1-6 1,-1 0-78,1 1 1,4 1 32,0-6 0,1 1-426,-1-5 0,1 0-366,4 0 0,7 0 569,-4 0 0,-2-6 0,-5-2 0</inkml:trace>
  <inkml:trace contextRef="#ctx0" brushRef="#br1">14209 6912 26507,'6'-13'-5200,"-3"1"1458,5 4 3316,-5-4 0,5 6 561,-4-3 0,-1-1 265,6 5 1,-5-3-238,5 3 0,-4-4-126,3 5 1,1-5-155,4 5 1,1-2 685,-1 1 1,5 4 122,-1-4 0,7 0-163,-2 0 1,7 1-384,2 4 1,6-2 112,-2-2 0,6 1 29,-1-6 0,3 6 29,-8-1 1,-1 2-207,1 2 0,-5 0-200,1 0 0,-3-4 95,-2-1 0,1 1-101,-1 4 0,-4 0 62,0 0 0,-1 0 90,1 0-203,-3-6 144,-6 5 0,-4-5-83,0 6 138,-6 0-226,-9 0 1,-4 0 50,-12 0 0,-2 0 116,-7 0 0,-3 0-3,-5 0 0,-1 1 59,0 4 0,0-4-154,1 4 1,-5-4 383,-1-1 0,1 0-240,5 0 0,-1 0 7,0 0 0,0 0-11,1 0 1,3 1 79,1 4 1,6-4-60,-2 4 0,4 1-16,5-2 1,2 2-11,2-2 0,8-2 134,-4 2 0,10-1-336,0 2 92,-4-4 0,8 6-924,0-2 0,8-4 838,9 4 1,1 1-2,8-2 0,4 0-62,9-4 0,1 0 26,0 0 1,6 0 220,2 0 1,-1 0 43,2 0 0,-5 0-72,4 0 1,-5 0 735,1 0 1,-7 0-560,-2 0 1,-7-1-27,-1-3 1,-2 2-172,-8-2 154,-5 2 1,-6 1-315,-6-4 0,-7 4-12,-7-4 0,-11 5 122,-10 5 0,-8 2 156,-1 6 0,-12 1 0,2-1 0</inkml:trace>
  <inkml:trace contextRef="#ctx0" brushRef="#br1">14407 8276 12530,'14'-11'-521,"-1"2"0,0-2 0,0 6 304,1-3 1,5 5 211,3-1 51,3 2 1,1 2-112,1 0 1,-1-4-146,1 0 1,-1-1 102,1 5 1,-1 0-535,1 0 506,-1 6 1,2-5-14,3 4 0,-3-4-95,3-1 1,-3 2-25,-2 2 1,1-2 142,-1 2 1,-4-2 462,0-2-333,-5 0 0,2-2 252,-6-2-107,0 2 1,-5-5-81,-4 2 0,-4 4 66,-4-3 0,-5 2 152,-9 2 0,-4 0-256,-9 0 1,-3 2-199,-5 2 1,-6-1 190,1 6 1,-6-5-10,2 5 1,1-6-7,-2 1 1,5-1 6,-5 2 0,11-4 8,-2 4 0,5-4 5,0-1 0,2 0 32,7 0 1,1 0-36,3 0-63,-3 0 1,10 0 425,-3 0-328,10 0-33,2 0 0,7 0-125,4 0 0,2 0-185,6 0 0,6 0 215,3 0 0,9 0 38,5 0 0,2 0-17,2 0 1,-1 0-44,1 0 0,-2 0 244,-2 0 1,2 0-104,-3 0 0,-1 0 20,1 0 1,-5-1-28,1-4 1,-5 4 1,-4-4 1,-3-1-48,-5 2-21,-1 0-38,0 4 41,-6 0 1,-7 5 8,-8 4 7,-10 9 0,-3 3 0,-5 5 0</inkml:trace>
  <inkml:trace contextRef="#ctx0" brushRef="#br1">15295 6899 20906,'-5'-9'-5683,"1"0"3795,-1 7 1845,5-4-311,-6 0 365,5 4 115,-5-4-1419,6 6 366,0 0 1283,6 0 1,-3 5-108,6-1 0,-5 7-449,5-3 1,0 0 116,4 1 1,5-1 214,-1 6 1,7-1-69,-2 0 1,3-1 49,2-3 0,-1 7-342,0-3 0,1 3 218,-1-2 1,-3 3 95,-1 1 1,-6 4 9,1-4 0,-2 5-212,-2-1 0,-4 3-72,0 2 1,-6-1 9,1 1 1,-2-1-35,-2 1 1,0-5 81,0 0 1,0 0 4,0 4 1,-2-4 102,-2 0 0,1-4 67,-6 4 1,2-4 89,-2 4 0,-3-6 134,3 2 1,-7-4 35,-1 0 0,-3 2-17,3-3 1,1 3 15,-6-7 1,4 3-97,-4 1 0,4-1-37,-4-3 1,6 3-187,-2-4 0,4 0 108,0 1 1,1-5-75,0 5 0,0-2-260,-1 2 194,7 3 0,-11-5 0,4 6 0</inkml:trace>
  <inkml:trace contextRef="#ctx0" brushRef="#br1">15268 7680 12604,'0'-13'-506,"5"4"0,0 1 575,3-3-385,-5 5 157,9-5 224,-5 3 1,2 1 364,0 2 107,-1-2-269,6 6 1,-1-5-759,0 6 176,0 0 186,1 0 0,-3 1 187,-2 4-276,-3 2 0,-6 6 37,0 0 0,-4 1 42,-1-1 1,-9 0 253,0 0 0,-3 2 71,-1 3 0,2-2-127,-6 6 0,6-6 95,-2 2 1,5-3-44,4-2 0,-2-4 266,7-1-252,0 1 1,4 0-103,0 0 1,7-5-98,6 5 1,6-6-248,8 2 1,1-2-77,3 1 1,3-3 374,5 4 1,7 2 0,1 1-1</inkml:trace>
  <inkml:trace contextRef="#ctx0" brushRef="#br0">11918 8237 7956,'0'7'-84,"0"5"0,4-5 192,1 6 0,1 1 54,-2-1-54,-3 0 27,11 0-33,-4 1 0,5-1 1,-1 0-1,-1-1 1,1-2 20,3-1 1,1-5-22,-3 5 1,6-1 22,4 0 0,2-2-161,1-6-95,0 0 0,1 0 107,5-6 0,1-1-38,2-6 95,3-1 1,-8 1-15,5 0 1,-4 0 48,4 0 0,-5-1 82,1 1-115,2 0-322,-5 0 175,11 5 141,-11-4 0,8 5 15,-5-6 0,5 4-9,-6 0 1,6 2-182,-5-2 1,1-1 16,-1 5 295,-9 1-84,15-2 0,-20 5-82,10-4 1,-4 4-3,4 1 0,-5 0 227,0 0 0,0 0-19,5 0 0,-1 4-121,1 0-24,-1 1 1,1-4 52,-1 4-62,1-4 1,-1 10 72,1-7-290,-1 0 90,0 2 1,1-3 103,-1 6 1,-1-6 3,-2 1-30,2 4 24,-5-1-18,1 6 1,-1-4 23,-2 0 1,-3 0 88,2 4 0,-2 0-95,-2 1 1,1-3 31,-1-2 1,0 3-14,0-3 1,1 2 7,-1 3 1,0-1-134,0 0 1,-1 0 114,-3 1 0,3-5-121,-4-1 1,3 1 99,-2 4 1,1-4-18,-6 0 1,5-5-96,-4 5-27,5-6 302,-9 9-200,5-10 14,-6 3 153,6-5 430,-4 0-541,3 0 0,-5-1 6,0-3 0,5 1 29,-1-6 1,2 4-60,-1-4 1,-2 2-313,5-2 337,-5-2-90,9 9-64,-5-10 1,7 6 121,-1-2 0,0-3-53,0 7 0,-4-5-104,0 5 123,0-7 1,4 10 13,0-4 1,-4 3-1,0-3 0,0 4-46,4-4 31,0 4 0,1 1 140,-1 0 0,0 1-112,0 4 0,1 1 21,-1 2 0,1 4-20,4-3 0,-3 3 7,3 1 1,-2 0 6,1 0 1,2-1 22,4-3 1,0 3 102,-5-3 0,5-2-130,-1 2 0,3-6 3,2 1 0,1-2 11,3-2 0,-2 0 175,6 0 0,-5 0 0,2 0 100,1 0-223,-5 0 1,4 0 63,-6 0-62,7 0 1,-5 0-46,3 0 1,-3 0-131,-2 0 1,5 0 108,0 0 1,0 0-125,-5 0 1,2-5 124,3 1 1,-3-6-20,3 1 0,1-3-16,-1-1-55,0 5 0,0-3 13,0 2 1,1-3 6,-1-1 1,-3-1 50,3 1 0,-3 0 1,-2 0 1,-3-5 77,-1 0 1,-2 1-89,2 4 1,2-2 141,-6-3 1,-1 2-123,-4-6 0,-1 4 18,-3-4 1,1 2 168,-5-2 1,-1-4-125,-4 4 1,0 3-262,0 2 0,0-2 67,0 1 1,0 0 129,0 5 1,-4 4-38,-1 0 36,1 6 0,4-8 0,0 3 0</inkml:trace>
  <inkml:trace contextRef="#ctx0" brushRef="#br0">13904 8621 7878,'13'0'974,"1"0"-862,5 0 0,-3 0 90,6 0 0,-4 0 0,4 1-37,1 3 0,4 2 0,2 5 23,2-2 1,2-5 61,-3 5-84,4 0-13,0-2 0,4 5 19,-2-3 1,-2-2-15,1 2 0,-4-5 145,4 5-456,-6 0 159,10-2 0,-11 0 68,3-2 0,-3-4 77,-2 4-292,0 2 105,-5-5 0,-2 4 60,-6-6 0,1 4-9,-1 0 1,-4 2 53,0-1 1,-5-4-22,5 4 1,-5 0-132,5 0-13,-6-1 37,9-4-276,-11 0 339,11 0 0,-9 0-4,6 0-205,-6 0 1,4 0 107,-2 0 1,-4-1-450,3-4 1,-1 2-143,2-5 298,-4 5 390,11-3 0,-5 6 0,7 0 0</inkml:trace>
  <inkml:trace contextRef="#ctx0" brushRef="#br0">20433 9203 8375,'5'-7'824,"4"1"-604,3 0 1,3 5 180,2-4 0,4 4 146,5 1-385,7 0-30,1 0 0,5 0-36,1 0 1,4 4-307,0 1-801,12 5 864,-13-9 264,14 11 1,-4-4-998,2-1 949,4 5 1,-2-4-5,0 10 0,-4-3-1067,-4 2 1022,-6-2 1,5 4-34,-8 3 1,0-1 5,-14 1 1,4 0 35,-8 5-7,-3-1 1,-2 1 345,-8-1 0,2 1-352,-7-1 1,0 5 560,-4 0 0,-4-2-180,0-7-354,-7 3-17,4 2 1,-3 1 30,-4 3-169,4-9 1,-6 3 96,3-3-25,2 3 1,-8 0 286,6-3 0,0 1-234,-1-5 1,1 4-10,0-4-105,0 0 45,-1-5 0,6-1-387,-1-4-490,6 4-1007,-3-10 1940,6 9 0,0-9 0,0 4 0</inkml:trace>
  <inkml:trace contextRef="#ctx0" brushRef="#br0">21293 10024 8236,'0'-13'0,"0"6"0,0-1-195,0 4 994,0-3 0,2-1-498,2 4-57,-2-4 110,4 7-300,-6-5 0,0 12 0,0 3-2,0 3 0,-2 5-144,-2 1 178,-4 0 1,-1 1 6,1 3 1,-1-2-48,-4 2 1,4-4-97,0 4 1,6-6 117,-1 2 0,2-8 0,2-1-198,0 1 210,0-4-50,6 6 0,6-6 16,5 3 0,3-3 1,-3-6 0,-1 0-60,6 0 1,-5 0-19,0 0 0,2 0 60,-1 0 1,0 0-12,-5 0 1,0 0-1293,0 0 0,5 0 1274,0 0 0,-1 6 0,-3 1 0</inkml:trace>
  <inkml:trace contextRef="#ctx0" brushRef="#br0">22114 9759 8290,'0'-8'326,"2"0"481,2 2-311,-2-4 1,5 9 308,-3-4-619,-2 4 0,10 1-66,-3 0-62,2 0 1,3 0-1,0 1 1,2 4 298,2 3 0,1 4-111,-1 1 0,-2 2-46,6 3-708,-6-3 406,3 4 0,-1-11 17,0 1-681,-1 0 556,-3 4 0,-3-4 65,-2 0 0,3-5 98,-3 5 0,-2-6-216,2 2-1055,-6-4 238,3-1 1080,0 0 0,1-12 0,6-2 0</inkml:trace>
  <inkml:trace contextRef="#ctx0" brushRef="#br0">22512 9640 8211,'0'-7'0,"-6"1"0,3 6 0,-6 0 0,0 0 0,-4 6 471,0 3 1,-5 4 1539,0 5-1353,-5 2-437,2 7 1,-5-1-232,-1 1 1,1-1 175,-1 1 1,5-1 26,0 1 1,6-2-1,-2-2-2009,4-1 733,6-6 1083,2 4 0,0-7 0,-1 0 0</inkml:trace>
  <inkml:trace contextRef="#ctx0" brushRef="#br0">22737 9548 8178,'1'-12'273,"2"1"-273,2 3 0,5 5 0,-3-5 0,6 5 1490,1-1-622,-1 0-72,0-2-429,0 4 1,2-5-63,3 2 1,-4 4 61,4-3-153,-3 2 0,-2 2 176,0 0 1,5 0-147,0 0 1,-5 5-66,-4-1-384,0 6 220,4-2 0,-6 5 173,-2 0 1,-4 5-298,-1-1 0,0 3-908,0-3 802,-6-2 90,-1 10 1,-11-9-45,0 6 1,-4-4 111,5 4 0,-5-6 0,4 2 1,-1-2 221,1 2-171,4-4 1,-4 5 27,9-5 1,-1-6 3,5 1 0,1 0-15,4 4-6,0-5 1,6 2-18,3-6 1,4 1 15,5-5 0,2 0 366,7 0-210,-1 0 1,5 0-60,0 0 1,4 0 56,-4 0 1,4-5 299,-4 1-48,0 0-1169,-4 4 1,-1-5-2545,1 1 3303,-7-1 0,5 5 0,-4 0 0</inkml:trace>
  <inkml:trace contextRef="#ctx0" brushRef="#br0">12938 10104 6318,'0'-8'686,"0"-3"-367,0 2-197,0 3 1,-2-4 34,-2 5-49,2 1 0,-10-2 0,11 4 224,-11-3-226,5 5 0,-2 0 14,0 0 1,5 0 0,-5 0 0,0 4-164,-4 0-117,0 7 100,-1 2 1,1 3 198,0 6-285,0 0 87,-1 5 0,1 1 88,0 3 1,0 1-73,-1 3 1,1 1-55,0-1 68,6-6 78,1 15 0,6-14 92,0 5 0,0-1-113,0 1 0,1 2 13,4-6 0,2 0-70,6-5 0,6 1-55,3-1 117,-3-5-7,12-8-7,-9-7 1,17-6-1,-4 0 0,-1-4-30,1-1 0,0-9 143,5 0 1,-4-8-114,-1 0 0,-10-3-33,1-1 0,-2-1 49,2 1 1,-5-7 26,-3-2 0,-5 1-4,-4-1 0,-3 0-33,-6-5 0,0 4 140,0 1 0,-6 6-86,-3-2 0,-3 3-31,-1 1 0,-6 2 57,-3 3 0,1 2-202,-1 2 1,4 8 104,-4-3 1,6 7-1248,-2-3 1239,-2 6 0,5-9 0,-4 5 0</inkml:trace>
  <inkml:trace contextRef="#ctx0" brushRef="#br0">12699 10792 8155,'-9'0'0,"1"0"-12,5 0 0,-9 5 85,3-1 0,0 2 0,-3-3 73,-2 1 0,-4 7 40,0-2 1,2-2 0,-6 0-352,-1-1 61,-2 4 1,-2-4 104,1 3 0,-7 1 110,-2-5 0,-5 4-48,-4-5 1,-3 5-36,-6-5 0,1 5 3,4-4 0,-4 0 8,4 0 0,1-4 2,-2 4 1,1-4-3,-5-1 0,-2 0 18,-2 0 0,2 0-168,-2 0 0,3 0 18,1 0 1,0 0 68,0 0 1,-6-1 76,-3-4 0,2 4-29,-2-4 0,0 4 3,-4 1 0,0 0-168,0 0 1,8 0 97,1 0 0,2 0-63,-11 0 0,7-4 101,-7-1 0,7 1-18,-3 4 1,6-5 35,-1 1 0,-2-5 126,2 5 0,-1-5-106,6 4 0,-3 0 24,-2 0 0,-2-1-29,-3-3 1,3-2 43,6 2 1,3-3-145,-3-1 0,8 4 98,-8 0 1,3 0-15,-3-4 0,1 0-4,4 0 1,-4-1-12,4 1 0,2 4 98,2 0 1,1 2-37,-1-2 1,1-1-2,-5 6 1,5-2-11,-1 1 0,1 2 6,-1-6 1,4 7 4,1-3 0,-1 4-3,5 1 0,-4 0 1,0 1 69,-1 4 1,-1-4 0,-3 3 1,2-1-44,-2 2-15,3 2-459,1 0 227,7 11 0,-6-9-7,4 9 131,-3-4 1,2 4-23,1 0 1,4 5 41,-4-1 0,4-1 10,-4 1 1,1 0-233,-2 4 156,4-5 1,6 4 9,-1-3 0,1-1 145,-1 1 1,2 0 128,3 4 1,-3 1-199,3-1 0,-2 5 14,2 0 1,-1-4-32,5-5 1,-1 0-13,1 4 1,4 1 1,-4-1 0,3 1 0,2 1-65,0 3-133,0-3 265,-1 10-70,1-10 1,0 6 53,0-4 0,-5 3 124,0 2 1,-1-1-172,2-3 1,2-3 9,-3 3 1,8 1 155,1-1 1,2 0-64,-2-5 0,-1 5-163,5 0 0,1 2 73,4-3 0,0 0 34,0 5 0,0-4-249,0 4 0,1-2 117,4 7 0,-2-8 89,5 8 1,-3-4-30,4 4 1,-2-5 1,2 1 1,1-5 33,-5 4 0,5-6 31,-1 2 0,-2-1-43,2 1 1,-5-6 0,5 6 0,-2-6 2,2 5 1,2-2-1,-7-1 1,5 1-2,-5 3 1,7-3-6,-3 3 1,-2 1 74,-1-1 1,1 1-70,-2-1 1,5-1 2,-5 5 0,1-4 167,-5 4 1,0-4-81,0 4 0,0 1 7,0 3 0,0-3 110,0-1 0,-2-4-139,-2 4 0,1-4 53,-6 4 1,6-5-49,-1 1 0,2-3 14,2-2 1,-4 1-158,-1-1 1,1 1 92,4-1 0,0-1 0,0-1-11,0-2 0,0 0-140,0 4 1,1 1 107,4-1 0,-2-4-11,6 0 0,-5 0 20,5 5 1,0-2 0,4-3 0,2 2 99,2-7-41,-2 1 0,10-5 19,-3 0 1,3-1 253,2-3-294,11-3 1,-3-2 8,9 1 0,5-2 50,4-8 1,0 4 120,4-4 0,-1-1-82,1 2 1,-2 0-135,2 4 1,-2-5 124,-2 1 0,0-5-83,0 4 0,0-5-50,-1 1 80,-4-2-75,-3-3 0,-5 6-7,0-1 1,-5 4 63,0-4 1,-5 5 3,1-5 0,1 5-80,-1-5 0,0 5-14,-5-5 1,5 0 198,0-4 0,1 4-156,-1 0 0,-3 0 5,3-4 0,-3 4-1,-1 0 1,-1 0 40,1-4 1,-1 0-39,1 0 0,-1-1-3,1 1 1,-5 1 17,0 4-1,-2-4-4,2 3 1,3-3 1,-6-2 179,4-4-82,2 3 1,-9-10-79,6 3-2,-6 3 0,8-6 11,-7 3 0,5-3 8,-4-2 1,4 1-34,-4-1 1,1 1 21,-2-1 0,-2 1 25,3-1 0,1 1-33,-1 0 0,4-5-8,-5 0 0,2 0 15,-1 4-175,-3 1 83,10-1 1,-12 1-22,0-1 1,1 1 83,-6-1 0,-2-3-20,-1-1 0,1-6-22,-2 2 1,-1-1-126,-8-3 1,3 6 82,-7-7 0,4 8-10,-4-3 1,1 5 44,-6-1 1,1 5-3,0 4 1,0-3 127,-1 3 1,1-3-98,0-2 1,-5 1 390,1-1-200,-1 1 0,5-5-104,-1 0 1,0 0-46,-4 5 1,3-5-388,-2 0 73,-4 0 294,6-1 0,-4 4-22,6-3 1,0 3-31,0 1 0,-1-1-45,1-3 1,4 8-49,0-4 0,2 4-47,-2-4 1,2-4-16,2 1 0,4-3-119,-3 2 0,2 2 186,2-6 0,0 4 425,0-5 1,0 5 991,0-4-18,0 6 0,-4-10-774,-1 4-407,1 3 0,4-5 0,0 6 0,-2-4-73,-2 4 0,1-4-165,-6 4 0,0 0-243,-4 4 0,-2-1 287,-2-3 341,2 3 1,-11 1-148,-1 4 0,1 7-41,-5-1 1,-3 2 118,-1 2 1,2 5-220,2 4 1,-5-2-191,0 2 1,-4-1 0,10 5 258,0 0 0,2-6 0,2-1 0</inkml:trace>
  <inkml:trace contextRef="#ctx0" brushRef="#br0">12183 10130 8456,'0'-9'0,"0"1"-109,0-3 131,0-1 0,-2-1 1,-1 0 207,-1 0 0,-8 4 44,-1 0-218,0 0 1,-14-1 33,1-3 73,-7 8 1,-6-12 167,-1 8-174,-6-3-240,-7-1 0,-4 4 249,-9 0 1,-3 5-146,29-1 1,0 1-1028,-5 3 0,-1-1 967,2-4 1,0 0 0,-10 4 0,-1 1-31,2-3 1,0-1-23,-5 4 1,1-1 0,3-1 0,1 1 37,-2 1 1,-1 2 0,-2-1 0,-1 0-237,-1 0 0,0 0 0,-1 0 0,0 0 191,1 0 1,1 0 0,3 0 0,0 0-1,-1-1 0,-1 2 0,3 1 0,-1 1 1,-6 2 0,0-1 0,6 2 0,2 0 4,1 1 0,0-1 0,1 1 0,-1 1-184,-2 1 1,0 0 0,2-1 0,0 0 208,0 2 1,0 2 0,0 1 0,0 0 52,2 3 0,1-1 0,-2 1 0,1-1 470,0-1 1,0-1-1,-1 0 1,1 0-178,2 0 1,1 1 0,-1-1-1,1 0-67,1 0 1,1 1 0,4-2-1,0 1-52,0-2 1,0 0-1,4 1 1,0 1-218,-2-2 1,0 0-1,2 1 1,0 1-11,-28 13 0,3-4 390,10 0 0,1 1-521,3 3 1,-1 1 163,6-1 0,0 2-131,4 3 0,5-2 72,0 7 0,5-6 734,-1 6 1,-1-2-629,1 1 1,5 3 9,4-2 0,0-3 0,-5 3-260,1 0 0,-1 1 7,1-1 1,4 2 453,0-3-109,-1 3 1,1 1-138,0-4 0,0 3 30,-4-3 0,4-2 784,0-2 0,4 1-684,-4-1 0,6 0 390,-2-5 0,-1 1-437,1-1 1,1 1 183,3-1 1,1-5-150,0-3 0,1-4-101,3 0 1,2-3-32,3-2 0,2-1-360,-2-4 346,-4-3 41,7 5-2357,-5-6 1698,6 0 1,4-1 668,1-4 0,-1 4 0,-4-5 0</inkml:trace>
  <inkml:trace contextRef="#ctx0" brushRef="#br1">6701 11693 12509,'0'-13'-786,"0"5"849,0-4-39,0 11 71,0-5 16,0 6 1,0 2 449,0 2-493,0 3 1,0 7 1,0-1 1,4 0-49,0 0 1,1 5 61,-5 0 0,4-1-32,1-4-131,5 1 79,-9-1 1,7 0 173,-4 0-499,-2-5 196,9 4 0,-3-12 291,5 0 0,0-3 295,0-11 1,2 3-58,3-11 0,-2 4-905,6-4 0,0 1 416,5-1 195,-1-3 0,2 10-1,3-2 1,3-4-1,6 1 1</inkml:trace>
  <inkml:trace contextRef="#ctx0" brushRef="#br0">11785 13692 8504,'-13'0'-349,"0"6"1,0-4 0,-1 4 0</inkml:trace>
  <inkml:trace contextRef="#ctx0" brushRef="#br0">11706 13586 8479,'0'-13'0,"0"6"76,0-5 109,0 11-283,0-5-556,0 6 647,0 0 74,0 6 1,-4 2-152,-1 10 1,1-3-258,4 2 1,0 3 254,0-3 1,-5 5 27,1-4 0,0 5-89,4 0 1,0-4 210,0-2 0,0 2 306,0-1 1,0 4-257,0-4 1,4-1-76,0-3 0,5-1 15,-4 0 0,5 0 21,-1 1 0,2-1-217,3 0 1,0-1 108,4-3 0,-2 1-76,6-6 1,0 5 90,5-4 0,1-1-23,3-4 0,-2 0 28,7 0 0,-1 0 32,5 0 0,-1 0-19,1 0 0,4 0 5,0 0 1,2-1-11,-2-4 0,-3 2 14,3-6 1,-2 5 0,-3-5 1,5 2-11,1-2 0,-1-3 69,-5 3 1,1-1-65,0 1 0,4-1 1,0 6 1,-1-2 40,-8 1 1,3 4 12,-2-4 0,-2 4-84,1 1 0,-6 0-127,2 0 0,2 0 152,-3 0 0,1-2-80,-4-2 1,-5 3-344,0-4 330,-6-2 0,3 4 0,-5-4 269,-1 1 1,-4 0-159,-1 1 0,-3 2-16,4-5 0,-6 3 694,1-4-388,-2 1 1,2-6-225,0 1 0,1 0 134,-5 0-88,0-1 0,0 1-27,0 0-102,0 0 1,0-1 28,0 1 1,1 4-2,4 0 0,-2 5 85,5-5 38,-5 6-738,9-9 397,-5 11 1,7-5 66,-1 6 1,-4 2 71,0 2 1,-1 3-49,6 7 0,-5-1-62,-1 0 0,0 0 12,1 1 1,2-1 128,-2 0 1,-2-1 163,2-3 1,-4 1-214,4-6 134,-6 7 0,4-10 160,-3 4 0,-2-3-71,2 3-51,-2-4-48,-2 5 0,1-7-1,4-4 1,-4 2 57,3-5 1,2 3-92,-1-4 0,5 2-97,-1-2 0,3-3 106,1 4 1,6-4-5,3-1 0,-1 4-63,1 0 0,0 5-93,4-5 1,1 4 113,-1-4 0,1 6 3,-1-1 1,2 3-5,3 1 1,-2 0-1,7 0 0,-5 0-109,4 0 0,0 0 106,5 0 0,-5-2-166,1-2 0,-1 2 145,5-2 0,1-4-14,3 0 1,-1-4 45,5-1 1,-1-5 23,2 0 0,1-5-14,-6 1 1,5 1 15,-5-1 1,-2 0-41,-6-5 0,1 2 91,-7 3 0,0-3 152,-8 3 1,1-7-67,-5-2 0,-2 0 113,-7 5 1,1-5-107,-5 0 0,-1 0-29,-4 4 0,-6 1-123,-2-1 0,0 7 88,-1 2 1,1 3-1313,-6 2 1213,1 6 0,0-5 0,0 5 0</inkml:trace>
  <inkml:trace contextRef="#ctx0" brushRef="#br0">14566 9839 7703,'-6'-13'-770,"3"4"546,-5 0 786,5 0-299,-3 2 1,1-5 51,1 3-88,0 3-170,-2-5 0,-2 5 71,-5-3 0,0-1 119,0 5 0,-1 1-128,1 4 0,-5 0 0,1 0 153,1 0-111,-5 0 0,6 1 0,-4 5 1,0 7-1,-3 8 1,1 10 0,1 4 63,1 3 0,-3 5-9,4 6 1,-4 1-1180,4 11 127,6 1 589,1-1 0,5 0 0,-3-8 1,2 3 303,2-7-50,4 2 0,-5 2 0,7 2 18,4 2 0,6-8 85,7-1 1,6-5 128,-2-3 1,9-2-185,4-3 1,5 2-138,4-6 1,3-2 172,6-7 1,0-3-18,0-5-1407,0-7 1137,0-1 0,3-6-12,-3 0 526,8-12-208,-12-3 0,14-13-89,-5-2 0,-1-7-262,-4-3 0,0-8 211,0 3 56,-6-5 0,-7 2 44,-9-1-68,-9 7 23,3-10 1,-12 9 6,0-5 1,-5 4 504,-8-5 0,-2 6-545,-2-1 0,-8-6 13,-6 2 0,-7-1 81,-1 9 0,-2 7-72,-8 2 1,0 4 6,-8 5 0,1 3 128,-6 6 0,7 1-145,-2 3 0,-2 3-829,2 6 1,0 0 371,4 0 1,2 6 683,2 3 1,3 3-232,2 1 0,3 2 0,-3 2 0,3 5 0,1 4 0,1 0 0</inkml:trace>
  <inkml:trace contextRef="#ctx0" brushRef="#br0">14407 11137 7909,'8'-14'0,"-4"1"0,4 0 0,-1 0 387,0-1-172,5 7 0,-11-5 203,4 3 79,2 4-63,-5-7-207,4 10 1,-8 2 0,-2 11 212,-5 5-383,-3 4 1,-3 13-6,-2 2 0,-5 9 122,-9 5 0,1 4-268,-5 4 0,4-2 22,-4 2 1,1-3 31,-1-1 0,-4-4 141,4-1 0,1 0 112,-1 0-157,6-2 28,-10-7 1,16-3 19,-4-1 0,5-6-217,0 2 0,3-9 82,6-4 0,4-3-81,0-2 39,6-6 1,-3 1 665,6-4-651,0-2-1290,0 4 864,0-6 0,2-2-42,2-2 1,4-1-149,5-8 1,0 3 103,0-8 570,0 3 0,1-4 0,-1-1 0</inkml:trace>
  <inkml:trace contextRef="#ctx0" brushRef="#br0">13838 11693 7909,'-7'-8'0,"-5"-3"1075,10 9-788,-3-4 1,3 6-121,-2 0 0,2 0-50,-4 0 0,2 8 1,-2 3 44,-1 6 1,4 6 4,-2-1-56,-2 3 1,5 6 137,-2 0 1,3 0-136,1-5 0,0-1 0,0-1 18,0-2 1,0-6-3,0 2-282,5-3 147,-3 4 1,11-6 172,0 0-81,1 0-9,11-5 0,-9-1 4,6-2 1,-4 0 57,4 0-678,0-1 388,4-4 0,-4-1-264,0-4 0,0 2-911,5-5 1325,-1-1 0,1-16 0,-1-3 0</inkml:trace>
  <inkml:trace contextRef="#ctx0" brushRef="#br0">9217 14023 8587,'0'-13'308,"5"6"-78,4 2 0,-1 4 17,0 1-171,1 0 1,9 6 22,0 3 1,5 2 40,-1 3 814,-3-1-545,6 6 0,-4-3-66,5 6 0,1-4-150,-1 4 0,4-4 43,-4 4 1,4-6-114,-8 2 0,1 1-193,-1-2 1,2 1 138,-6-5 1,4 0-93,-5 1 0,1-1 135,-5 0 0,0 0-2,1 1 1,-1-3-249,0-2-202,-5 3 49,3-5 0,-5 7-602,3-1 676,-3-6 0,-5 4-9,4-7-2248,-4 0 1279,5-4 693,-6 0 1,-1 0 501,-4 0 0,-2-6 0,-6-1 0</inkml:trace>
  <inkml:trace contextRef="#ctx0" brushRef="#br0">9720 14222 8526,'13'-13'365,"0"5"0,-4-2-283,0 6 0,-5-1 62,5 5 53,-6 0 0,4 0-70,-2 0 1,-2 6-1,4 3 15,-1 3 1,4 1 340,-1 0-358,-3 0 0,6 2 42,-3 3 0,-4-2 3,0 6 0,-4-4-138,-1 4 1,0-6 100,0 2 0,0 2 194,0 2 0,-6-1-163,-2 1 0,-4-4-29,-1 4 1,-5-5 37,0 5 0,1-5-10,3 0 0,1 0-1207,0 0 1,1-7 93,3 4 588,-2-4 389,9 3-27,-4-5 0,12-3 0,1-5 0</inkml:trace>
  <inkml:trace contextRef="#ctx0" brushRef="#br0">12673 14143 8576,'13'-14'-43,"0"1"28,0 0 1,1 0 606,-1-1 6,0 1-397,0 0 1,-4 1 307,0 3-218,-6-3 0,3 5 120,-6-6 114,0 6 300,0 1-620,0 6 1,-6 1 205,-3 4-488,-3 2 176,-1 6 53,-6 6 0,-2 2 122,-5 5 0,-1 5 137,1 0-1264,-6 0 624,4 1 0,-9-4 135,6 3 1,0-3-20,5-1 0,1-5 65,2 0 1,0-6 35,5 2 1,1-4-172,3 0-56,1-7 39,6 5 0,-4-9-1697,7 6 715,0-7 222,4 4 960,0-6 0,0-6 0,0-1 0</inkml:trace>
  <inkml:trace contextRef="#ctx0" brushRef="#br0">12275 14381 8473,'-8'0'847,"-1"0"1,6-2-203,-2-2 0,-2 3-247,-2-4 0,2 4 150,-2 1-770,0 6 0,-4 1 156,0 6 0,-1 0 222,1 1 126,0-1-112,6 6 42,-5-4-111,5 4 0,-1-1 82,4-1-374,-4 1 373,7-5 56,-5 0 309,6 1-420,6-7 1,1-1 81,7-6-122,-1 0 1,6 0 154,3 0 0,-1 0 261,1 0 0,-5 0-993,5 0 0,-5 0-2282,0 0 2772,-2 0 0,4 6 0,2 1 0</inkml:trace>
  <inkml:trace contextRef="#ctx0" brushRef="#br0">9865 17003 8186,'0'-13'0,"2"-1"-357,2 1 0,-2-5 0,2 1 179,-2 1 807,3-5-248,-3 6-157,10-4 0,-11 6-14,4 0 0,1-1 0,-1 1 115,3 0 0,-5 4-73,1 0 601,3 6-94,-5-8-741,10 9 0,-9-4 153,5 6 0,-3 6 59,4 3 1,-6 9 9,1 4 1,2 3-172,-2 1-213,1 1 223,-5 5 0,1-4-79,4 3 1,-4-3 126,4-2 1,-4 1-15,-1-1 1,1 1 65,4-1-345,-4-5 96,5 4 0,-6-10 79,0 2 1,0 2-331,0-1 306,0 0 1,0-5 44,0 0-352,0-5-1126,0 3 613,0-9-157,0 4-416,0-6 936,0 6 1,-1-5 139,-4 3 0,2-2 332,-5-2 0,3-2 0,-4-2 0,1-3 0,-6-7 0,1 1 0</inkml:trace>
  <inkml:trace contextRef="#ctx0" brushRef="#br0">9879 17241 8352,'-14'-7'-885,"7"-5"608,-5 11 1,11-7 110,-4 4 1,-1 1 165,2-6 1514,0 6-628,4-3-457,0 6 0,1 0-205,4 0-339,-4 0 270,11 0 1,-5 5 51,6-1 1,1 6-24,-1-1 1,5 3-130,-1 1 0,1 2 28,-5 3 0,0-4-2,1 4 0,-1-2 53,0 2 1,0-3-30,1 2 0,-6 2 1,1-1 0,-1 1 61,0-1-298,4-4 82,-5 6 1,2-7 257,0 0-122,-6 0 1,7 1-81,-5-1-321,-1-6 360,2-1-29,-4-6 1,3-1-30,-5-4 0,5-2 25,-1-6 1247,1-1-806,1-5 1,-3 3-109,5-6 0,-3 4-336,4-4 0,-5 6 199,5-2 1,0 4 34,4 0 1,0 3-4702,0 2 4457,7-3 0,0 5 0,7-7 0</inkml:trace>
  <inkml:trace contextRef="#ctx0" brushRef="#br1">11534 16500 22543,'-7'-6'-2704,"1"4"0,4-8-173,-2 6 2136,2-1-336,-4-1 1511,0 5 272,5-5-481,-5 6-292,6 0 1,2-4 167,2-1 0,5 1 697,9 4 1,1 0-282,3 0 0,7-5 192,-2 1 0,8-1-163,0 5 0,8 0-266,1 0 1,6 0 336,-1 0 1,4 2-801,4 2 1,5-2-22,8 2 0,1 2 133,-31-4 0,-1 1 1,35 5 54,-32-5 1,0-1-1,0 1 1,0 0-56,4-1 1,0 0 0,3-1 0,0 1-923,-1 2 0,1 1 873,2-4 1,1 1 79,-3 1 1,2 0-1,4-2 1,2-1 69,0 2 1,0 1-1,3-3 1,0 1-12,1 1 0,1 0 1,-2-1-1,-1 0 17,5-1 0,0 0 0,-1 0 1,1 0 49,6 0 1,1 0 0,0-3 0,1 0 23,-23 0 1,1 0 0,1 0-895,2 0 0,0-1 0,0-1 866,21-1 0,0-1 0,-20 3 1,1-1-1,0 1-33,-4 0 0,1-1 0,-1 1 1,1-1-1,0 1 0,0-1-196,1 1 0,0 0 0,0-1 0,2 1 0,0-1 0,0 1 164,-1-1 0,1 1 0,-1 0 0,-1 0 1,0 2-1,0-1-73,0 0 1,0 0-1,0 0 1,0 1-1,-1 1 1,0 0 63,0-2 1,-1 0 0,1 0 0,2 1 0,0 1 0,0-1-47,-2 0 0,-1-1 0,0 0 0,1 0 0,-1 1 0,1-1-26,-1 0 1,1 1-1,-1-2 1,0 1 0,1-2-1,-2 2 54,23-2 1,0 1 0,0-2 0,0 0 110,-24 2 1,2-1-1,-1 1 1,23-1-1,1 1-63,-1-1 0,-1 1 1,1 0-1,0 1 49,0-1 1,0-1 0,0 0-1,-1 0-62,1 2 0,0 1 0,0-1 0,0 0 16,0 1 0,-1 0 0,-1 1 0,0 0-28,-1 0 0,1-2 0,-1 0 0,0 0-131,0 1 0,1 0 0,-2-1 0,0 1 80,-2 2 1,-1 0 0,-3 0-1,0 0 12,-1 1 0,0-2 0,0-1 1,1 0-4,-1 0 0,-1 0 1,-2-1-1,-1 1 44,-5 2 0,0 0 0,-1 0 0,0 0-26,-3 0 1,-1 0 0,4 0 0,-1 0-4,0 0 1,0 0 0,-2 0 0,0 0-3,0 0 0,-1 0 0,-3 0 0,-1 0-14,-2 0 0,0 0 1,0 1-1,1 0 3,-1 1 1,0 0 0,-1-1 0,0-1 540,-3 2 0,-1 1 1,35 3-662,-5-2 0,-1 6-113,0-1 0,-10 3 97,-3 1 0,-9-4-5,0 0 0,-4-2 834,-5 2 1,-3 1-782,-5-5 0,-1 4 803,1-5 1,-5 1-464,0-5 0,-1 4 238,1 0 0,-3 5-505,-6-4 0,5 0-104,-1 0 0,1-2-94,-5 6 0,-4-5-254,0 5 231,0 0 1,3 4-318,-4 0 203,4 0 1,-6 1-4,3-1 1,-2 0 22,-2 0 1,-2 1 3,5-1 1,-3 0 85,4 0 1,-6 1 51,1-1 0,2 0 485,-2 0 1,5 5-128,-4 0 1,3 5-187,-3-1 1,1 0 42,-2 5 0,-2-4 26,2 8 0,2 2 139,-2-2 0,1 5 146,-5 0 1,0 2-373,0 2 1,0-2 97,0-3 1,0 2-28,0-6 0,0 4-64,0-4 0,0 4 1,0-4 1,0 0 86,0-4 0,0-5 5,0 0 0,0-10 51,0 1 0,0-3 41,0 3-210,0-5 172,0-2 88,0-6 174,0 0 0,-6-5-145,-3 1 1,2-2-673,-2 1 1,0 4-958,-4-3 1,0 2 656,-1 2 1,1 0-755,0 0 1604,0 0 1,-7 0 0,0 0 0</inkml:trace>
  <inkml:trace contextRef="#ctx0" brushRef="#br1">21810 17360 9547,'0'-7'-444,"0"-5"296,0 5 75,0-6 683,6 5-221,1 2 0,6 2-126,0 0 0,1-1-117,-1 5 1,0 0 150,0 0 0,2 6 21,3 3 1,-3 4-559,2 5 206,-2-3 0,3 4 111,-1-6 0,5 5-45,-4-1 0,1 1 70,-1-5 0,-4-4-1,4 0 1,1-2-62,-1 2 0,1 1 100,-1-5 1,-2-1-17,6-4 0,-6 0 30,2 0 0,1-1 8,-1-4 1,1 2 113,-2-6 0,-2-1-137,3-8 0,1 2 172,-2-6 0,1 2-113,-5-2 0,-4-8-42,0 4 1,-5-4-238,5 4 1,-4 4-1,2 0 119,-1-2 22,-2 5-1879,-4 0 860,0 11 327,0 3 639,0 5 0,-6 0 1,-1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1973 3350 8380,'0'-26'-495,"0"-1"0,0 2 426,0 3 0,-1-1 166,-4 5 1,4-1 388,-4 1-239,4 4-165,1-6 294,0 13-194,-6-5 0,3 6-73,-6-2 1,5 2 124,-5 6 429,6 0-339,-9 0 0,9 1-159,-6 4 1,7 3 25,-3 10 1,-1-2 12,2 6 1,-1 2-2,5 7 0,-4 3-242,0 5 1,-1 1 30,5 0 0,-1 5-100,-4 4 1,2-6 122,-6 1 1,7-6 12,-3 6 1,-1-7-202,2-2 1,-1-7-82,5-1 1,0-2-215,0-8 1,0 1 170,0-5 1,0 0 194,0 1 0,0-5-36,0-1 0,0-3-1411,0 4 1558,0-6 0,-5 2 0,-3-5 1</inkml:trace>
  <inkml:trace contextRef="#ctx0" brushRef="#br0">1602 3853 9079,'-13'0'0,"4"0"0,0 0 0,6 0 0,-2 0 0,6 5-36,3-1 1,-1 7 607,6-3 0,-1 9-89,0 0 1,3 5-571,-7-4 0,6 6 94,-1-2 0,-1 3 160,0 1 1,0-1-243,1-3 1,2 2 37,-2-7 0,-1 1-53,0-5 0,1-4 129,4 0 0,-4-6 40,0 1 0,1-2-83,8-2 0,-3-8 0,4-3-206,0-6 0,2-8 119,5-1 1,-4-1-129,0-3 0,-4 2 212,4 1 1,-4 2 15,4 3-435,-6-3 229,9 10 0,-9-8 205,6 5 0,0 0 1,5 5-1</inkml:trace>
  <inkml:trace contextRef="#ctx0" brushRef="#br1">5284 3244 8418,'-2'-17'-573,"-2"-1"0,2 5 181,-2 4 0,1 6-25,-2-1 1326,4 2-96,-11 2-609,5 6 0,-2 3 400,0 8-386,0 4 0,2 7-57,3 3 0,1 4-46,-2 9 1,4-1 145,-4 6-250,4-1 1,1 5 85,0 0 0,0-6-209,0-3 1,0-4 234,0-5 0,0 2-99,0-6 0,0-2-1065,0-6 750,0 2 0,0-11-438,0 4 467,0-3-137,0-2 399,0 0 0,-6-6 0,-1-1 0</inkml:trace>
  <inkml:trace contextRef="#ctx0" brushRef="#br1">5006 3867 8418,'-14'0'721,"7"0"-813,1 0 1,6 6 80,0 2 1,0 1 183,0 4 0,2-1-19,2 10 0,2-1 38,3 1 1,1 3-27,-6-3 1,7-1-29,-3 1 0,0-6 11,1 2 0,-5-4 152,5 0-440,0-7 93,4 5 0,0-11 105,0 4 0,5-11-60,0-8 1,4-3 18,-5-5 1,7-3-40,-2 3 0,-1-3-8,1-2 0,-5 1 62,5-1 1,-5 2 145,0 3-343,4-3 82,-6 10 1,8-4 91,-5 6 0,1 1-10,-1 3 0,-4-8 0,5 2 0</inkml:trace>
  <inkml:trace contextRef="#ctx0" brushRef="#br1">8462 3350 8420,'4'-16'0,"1"3"0,3 3-753,-3-4 1,1 3 17,-2 2 529,-2-3 1,3 9 171,-5-6 34,0 6 1265,0-3-815,0 6 1,0 2 165,0 2 117,-5 4-400,3 11 0,-5 1-68,2 7 1,4-1 53,-4 1 0,2 4-291,-1 0-35,3 5 0,-5-3 323,6 2-491,0 3 165,0-10 24,0 10 0,0-10 69,0 3 0,0-4 34,0-5-777,0 3 1,4-9 310,1 6 0,-1-1-856,-4 1 587,6-3 618,-5 0 0,11-4 0,-5 4 0</inkml:trace>
  <inkml:trace contextRef="#ctx0" brushRef="#br1">8144 3999 8406,'13'0'0,"0"0"0,5 0 0,0 0 159,-1 6 29,2 1 0,-4 7-62,3-1 0,-3 4-312,-2 1 196,6 6 0,-4-10 156,2 4 0,-2-3-24,-2-2 0,-2 0-37,2 1 0,-7-3 152,7-2-13,-3 3-127,3-5 0,1 1-10,-1-4 0,-4-4-404,0-4 215,-1 2 0,1-8 1,0 4-252,1-1 272,2-2 1,1-4 67,1-1 0,-1 1-57,0 0 0,0-2 321,1-3-107,-1 4 1,2-10 20,2 6-164,-2-5 1,4 7 32,-6-6 1,2 6 52,3-2 0,-5-1-205,0 1 176,0 0 1,-7 5-36,3 0 0,1 0-146,-5-1 0,5 3 103,-1 2 0,3-3 0,1 5 0</inkml:trace>
  <inkml:trace contextRef="#ctx0" brushRef="#br1">344 5893 6314,'0'-14'-175,"0"1"358,0 6 1,2-3-78,2 5-94,-2-5 1,5 8 166,-3-2-185,4 3 0,5 1-3,0 0 1,1 0-1,-1 0-13,0 0 1,6 0-40,3 0 1,3 1 68,2 3 0,2-2 15,6 2 1,-2 2 2,11-1 1,0-1 6,9-4 0,4 0-160,1 0 0,7 0 153,1 0 0,0 0-273,5 0 0,2 0 614,2 0 0,-35 0 0,0-1-145,1-2 0,2 1 0,-2 1 0,0 1 12,3-2 0,0-1 0,-2 2 1,0-1-5,2 0 0,0 0 0,0 1 0,1-1 3,1-2 0,0-1 1,3 3-1,-1 0 7,1-3 0,0 1 1,0 2-1,0 1-1,0-1 0,-1 0 0,0 0 0,0 1-21,2-2 1,1 1 0,0 1 0,0 1-476,2-3 0,0 1 0,0 1 0,1 1 282,1 0 1,1 0 0,-3 0 0,1 0-3,1 0 0,0 0 0,0-2 1,-1-1-76,1 1 0,1 0 0,-1-1 0,0 2 32,0 0 0,0 2 1,1-2-1,-1 0 0,-4-1 1,-1 0 0,2 1 0,1 0 26,0-1 1,0 0 0,0-1-1,0 0 0,-1 1 0,1-1 0,0-1 0,0-2 43,0 2 1,0-1-1,2 2 1,-1-1 7,-1-1 1,0 1 0,2 2 0,-1 1-10,-3-1 0,0 0 0,-1-1 1,0 0 1,0 1 0,1 0 1,-2-1-1,-1 1-26,3 1 1,0 2 0,-3 2-1,-1 0-197,2 1 1,-1 1-1,0-1 1,0 1 92,1 1 1,-1 1 0,-1-2-1,0 0 33,2 4 1,0 0 0,-2-2 0,0 1-67,-1-2 1,0 1 0,-1-1 0,0 1 75,1 0 0,1-1 0,0-1 0,0-1 0,4 1 1,0-1-1,-2-2 1,0 0-13,-3 3 1,1-1 0,2-2 0,0-1 25,2 1 0,0 1 1,0-1-1,1 1 48,-1 0 1,-1-1-1,0 0 1,-1 0-21,-3-1 1,1-2 0,1 1 0,1 0 11,-1 0 1,1 0-1,2 2 1,-1 1 21,-1-1 1,0 0 0,-1 2-1,1 1-1,-3-3 0,0 0 0,1 3 0,-1 1-38,0-2 0,1 0 1,1 0-1,1 0 2,-1 0 0,1 1 0,-1-2 0,0 1-6,-4 0 1,0 1-1,1 1 1,1 0-1,-2-2 1,0 0-1,2 2 1,0-1-34,0-1 0,0 1 1,-2 0-1,-1 1 20,-1-1 1,0-1-1,-2 0 1,-1-1 12,-1 2 1,-1-1-1,37 1-36,-3 4 1,-5-2 28,0 2 0,-1 1 0,-8-6 0,-1 5 5,-7-4 0,1 4 279,-6-5 0,-4 0-251,-5-4 0,-6 0 569,2 0 1,-3 0-552,-1 0 1,-5 0 398,0 0 1,-6 0-372,2 0 0,-4-6 191,0-2 1,-1 0-257,0-1 1,-6 1-204,-2-6 15,-4 1 0,-1 0-181,0 0 0,-6 1 21,-2 3 1,-6-3 168,-3 3 1,-4 2 85,-5-2 1,-7 2-17,-2-2 0,-3-3-4,-2 4 1,-1 0 191,-3-1 0,-4 2 163,-4-2 1,-1-3 60,0 4 1,-6 0-297,-3-1 0,-3 5 192,-1-5 1,3 5-105,-3-5 1,-8 6-57,32 1 0,0 0 1,2 1-1,1 0 48,-36 1 1,1 0-43,-1 0 0,35 0 1,1 2-18,-1 0 1,0 0 0,0-1-1,1-1 7,-3 2 0,0 1 0,1 0 0,-1 0-2,1-1 0,-2 0 0,1 3 0,-1-1-218,-1-2 1,0 0 0,-2 1 0,1 0 205,0 0 0,1-1 1,0-1-1,0 1-20,-2 2 0,-1 0 1,3-2-1,0-1-4,-2 2 0,-1-1 0,2-1 0,-1-1-1,4 0 0,0 0 1,0 0-1,-1 0-6,1 0 0,0 0 1,-1 0-1,-1 0-3,-2 0 1,0 0-1,1 0 1,1 0-4,0 0 1,0 0-1,2 0 1,0 0-9,-2 1 0,0-2 1,3-1-1,0 0 0,-1 0 0,0-1 0,0-1 0,1 0 3,-1 1 0,0 1 1,1 0-1,0 0 6,-3 2 1,0 0-1,0-2 1,1-1-1,-1 1 1,0 0 0,-1-1-1,0 2 19,3 0 0,0 2 0,-1-2 0,-1 0-2,0-1 1,0 0 0,2 1-1,0 0-10,-4-1 0,-1 0 0,5 1 0,-1 0 8,-1 1 0,0 0 0,4 0 0,0-1 6,-2-1 1,0-1 0,3 3 0,0-1-8,-2-1 1,-1 0 0,-1-1 0,0 0-20,1 0 1,0 1-1,2-1 1,-1 0 14,2 1 1,-1 0-1,2 1 1,-1 0-8,-2 0 1,-1-2-1,3 0 1,1-1-178,0-1 0,1 1 0,-37-2 173,37 4 1,-1 0 0,-35-4 20,2 1 0,2-4 3,32 7 0,-1 0 0,-33-2-3,-4 4 0,2 0 12,-2 0 1,36 0-1,1 0 10,-32 0 1,-2 1-69,1 3 1,3-1 19,-2 6 0,3-1 32,6 0 1,-3 4 3,7-3 0,-6-2 21,1 2 1,-1-1-187,1 0 0,0 3 205,9-7 0,-7 5-57,7-5 0,1 2 72,4-1 1,-1-4-95,-4 4 0,0 0 7,0 0 1,6-1 239,3-4 0,-2 0-175,2 0 1,0 0-83,4 0 1,5 0 397,0 0 1,0 0-395,-5 0 1,0 5 321,0-1 1,5 0-473,0-4 1,4 2 222,-5 2 1,7-1-100,-2 6 1,2-1 99,-2 0 0,1 9-155,-5-4 107,0 3 0,-5 3 0,0 2 0</inkml:trace>
  <inkml:trace contextRef="#ctx0" brushRef="#br1">32165 3311 8140,'0'-8'346,"-6"2"-173,-1 6 0,-5 6 0,2 4 0,1 7 185,-1 5 1,-2 3-80,-1 1 0,-1 5-28,1 0 1,1 9 103,4-5-178,-4 6 1,4-4-370,-5 3 1,4 2 84,0-6 1,5-2-35,-5 1 0,5-6 195,-5 2 68,6-3-105,-9-7 1,9 2-71,-5-5-351,5 0 95,-3-5 52,0 0-159,4 0 378,-4 1 0,2-6-56,0 1-1525,-1-6 686,-1 3 334,5-6 599,-11 0 0,5-6 0,-7-1 0</inkml:trace>
  <inkml:trace contextRef="#ctx0" brushRef="#br1">31768 3933 8344,'7'9'945,"-1"0"-598,0 1 1,-5 6-144,4 2 1,1 4-130,-2-5 0,2 5 0,-3-2-50,1 0 0,1 1 152,-5 1 15,0-3-101,6 0 1,-5-4 106,4 3-238,-4-4 1,3-5 280,1 0-76,-1-6 159,2 3 1,1-12 182,7-3-405,-1-3 1,2-7 105,2-3-104,-2-3 24,10-1 0,-9-1 62,6 1 1,-4 3-1,4 1 1,-4 5-1,4-5 0,-6 10-13,2-1 1,-4 4-423,0 0 1,-6-1-1367,1 5 1256,0 1 355,4 4 0,1 6 0,-1 1 0</inkml:trace>
  <inkml:trace contextRef="#ctx0" brushRef="#br1">12103 5972 8040,'0'-13'-369,"0"4"493,0 0 1,0 5 1514,0-5-962,6 6-490,-4-9 1,5 11 198,-3-4 1,-2 5-157,2 5 1,-2-2 51,-2 6 1,0 1 63,0 8-115,0-4-58,0 11 0,0-4 86,0 5 1,0 1-301,0-1 0,0 1-8,0-1-36,0 1 1,0-5 98,0 0 0,-5-6 96,1 2 1,0-2 54,4 2-753,0-10 1,-5 10 286,1-9 1,-1-2-266,5 2 271,-6-6 58,5 9-83,-11-11-1511,11 5 1252,-5-6 1,6-6-23,0-3 1,0-4 600,0-4 0,0-4 0,0-5 0</inkml:trace>
  <inkml:trace contextRef="#ctx0" brushRef="#br1">12130 5866 8040,'0'-7'-107,"0"-5"0,0 9 539,0-6 0,0 1 144,0-6-230,0 7 145,0-5-117,0 11-407,-6-11 264,4 10-58,-3-3 0,3 5-11,-2 0 1,1 0 67,-6 0 1,4 1-172,-3 3 1,-1-1-99,-4 6-88,-1 0 0,1 4 65,0 1 1,0 3 140,-1 1 0,3-1 51,2-3-13,-3-1 60,5 0-183,-1 0-351,2-5 350,6-2 71,0-6-92,0-6 1,0-2-73,0-5 0,6 0 51,3 0 1,-2-1-36,2 1 0,-1 0 92,0 0 0,4-5 19,-3 0 0,-2-1-38,2 2 0,-1 2-85,0-3 104,4 4-79,-10 0 248,9 7 0,-8-5-55,6 3-107,-6 4 34,3-7 458,0 10-121,-5-4-323,5 6 0,-4 0 160,2 0-9,-2 0-52,9 0-31,-9 6-8,10 2-92,-5 5 0,2 0 101,0 0-43,-1 6-45,0-4 0,4 4 70,-4-5-30,-2-1-10,6 0 9,-5 0-203,7 1-17,-1-1 210,-6 0-1,5 0-172,-5 0 0,5-4 64,-3 0 81,3 0-67,-11-2-107,11 5-448,-10-5 332,9 1 8,-9-2 149,4 0-20,-6-5 30,0 5-39,0-6 386,0 0-256,-6 0-13,4 0 1,-9 0 101,2 0 0,-3 0 8,-1 0-87,-1 0-13,-5 6 128,5-5 1,-11 7-96,3-4-23,-4 3 0,0 2 0,0-1 1,-1-1 259,1 0-50,5-4-152,-4 3 1,10-4 78,-2 2-24,2-2 39,2 3-43,-1-5-261,7 0 0,0 0 134,2 0 0,4-1-1152,-4-3 607,4 2 490,7-4-119,-5 6 172,11 0 0,-5 6 0,7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26180 19956 15863,'-14'0'-213,"1"-5"0,1 0-78,4-3 1,-3 4-1,5-5-583,-1-1 0,4 2-72,-1-1 763,2 1 0,1-1-24,-4 0 139,4 0-643,-5-4 401,6 6 458,0-5-23,0 10 1,1-5 122,4 3 0,-2 2 198,6-2 0,1 2 50,8 2 1,2 0-293,7 0 0,5 0 160,3 0 0,5 0-47,4 0 1,8 0 47,5 0 0,6 0-179,-1 0 0,3 0 105,1 0 1,3 0-533,6 0 0,0 0 346,-33 0 0,0 0 1,1 2-1,0 1-51,-2-1 0,1 0 0,6 2 0,0 1-1,0-3 0,1 0 0,0 3 0,1-1-16,0-2 1,1 0-1,0 3 1,0-1-9,1-1 0,2-1 0,1 0 0,2 0-247,0-2 0,0 0 0,1 2 0,1 1 307,-2-1 1,0 0-1,2 0 1,-1 0-25,-3-1 1,0-2-1,3 1 1,0 0-7,0 0 1,-1 0-1,0 0 1,-1 0-64,2 0 0,-1 0 0,-3 2 0,1 1 72,0-1 1,0 0-1,-3 1 1,-1-1-254,0-2 0,0 0 0,-7 0 0,0 0 255,-2 0 0,0 0 0,-2 0 0,-1 0-29,32 0 1,0 4-97,-5 0 1,-2 1-214,-2-5 0,-3 0 290,-6 0 1,-4 0 377,-1 0 0,-10 0-365,2 0 1,-13 0 517,-1 0 1,-8 0-1255,-1 0 1195,-2 0-1004,-2 0 822,-5 0-494,-2 0 1,-8 1 163,-2 4 1,-4-4 0,-5 5 0</inkml:trace>
  <inkml:trace contextRef="#ctx0" brushRef="#br1">29159 22008 7995,'5'-13'-1206,"-1"0"1206,6 6 0,-4-5 1294,3 3 214,-3 3-866,0 0 0,-3 2-168,5-1 0,-5 2-134,2 8-114,2 2 6,-5 12 1,4 2 28,-6 5 0,0 2 27,0 3 1,0 2 152,0 2 0,0 3-215,0-3 0,0-1 0,0 2 0,0-8-302,0-2 0,0-1 5,0-7 0,0-1-197,0-3 180,0-1 173,0-6-188,0-1-87,0-18 0,0-2 39,0-13 0,0 1-153,0-1 0,0-1 204,0-3 1,0 3 43,0-3 1,5 4-253,4 0 0,-1 1 22,0-1 1,1 6 133,5 4 1,-1 2-32,0 2 1,0 0 27,0-1 0,5 6 424,0-1 1,-5 6 154,-4-2 0,0 4-10,4 1 1,-4 6-26,0 3 1,-2 4-200,2 4 0,-2 4 69,-2 6 1,-3 3 206,7 1 0,-6 0-331,2-4 0,1-1-240,-2 1 1,5-2 212,-5-3 0,5 3 58,-5-3 0,5-3-1389,-4-1 0,4-2 573,-5 2 0,0-4-739,-4 4 0,5-3 643,-1-2 1,1-4 745,-5-1 0,5 7 0,3 6 0</inkml:trace>
  <inkml:trace contextRef="#ctx0" brushRef="#br1">29662 22538 7971,'9'-4'-157,"0"-1"1,-5-1-76,5 2 1,-6 1 748,2-6-324,2 6-104,-6-9 1,10 9 28,-7-5 1,2 3 265,-2-4 0,-1 5 344,6-5 1,-4 5-125,3-5 1,1 6 124,4-1 0,1-2-346,-1 1 0,0 1-167,0 4 0,1 0-171,-1 0 0,0 0 112,0 0 1,1 0-120,-1 0 0,0 1 243,0 4-130,1 2 1,-3 6-1169,-2 1 614,-3-1 1,-6 0 178,0 0 0,-6 1 112,-3-1 1,-2 0-44,-3 0 0,0-4 220,-4 0 0,3-2 699,-2 2-459,2 3-194,2-11 7,5 11-35,2-10 0,8 4-549,2-6 1,4 0 168,5 0 1,5 0 126,-1 0 0,7 1 71,-2 3 1,1-1-16,-1 6 0,2-4 68,-6 3 0,1 1 50,-2 4 0,-6 1 73,2-1 0,-4-4 130,0 0 0,-3-1-166,-6 6 1,-6-1 141,-3 0 0,-3 0 737,-1 1 0,-6-1-445,-3 0 1,-3-4-108,-2 0 1,1-2-103,-1 2 0,-2-3-13,2-6 0,-1 0-2123,11 0 482,-7 0 1,11-6-720,0-3 2107,5-3 0,8-7 0,0-1 0</inkml:trace>
  <inkml:trace contextRef="#ctx0" brushRef="#br1">30351 22286 7890,'-12'-1'388,"3"-3"0,2 1-129,3-6 0,2 4 1,-1-2 22,6 1 0,1-3 66,10 5-132,-4-6-3,9 8 0,0-8 183,3 5 1,3 0-182,2 0 1,4 4-1,0-4 1,4-1 105,-4 2 0,4 0-106,-4 4 1,4 0-1233,-4 0 1,0 0 606,-4 0 1,-2 0 270,-3 0 139,3 0 0,-11 0 0,6 0 0</inkml:trace>
  <inkml:trace contextRef="#ctx0" brushRef="#br1">30311 22379 7911,'-13'0'631,"0"0"0,7 0-368,6 0 1,12 0-195,10 0 0,4 0 0,5 0 275,4 0 0,1 0-166,3 0 0,-3 0-524,3 0 0,1 0-552,-5 0 0,-1 0 898,2 0 0,-1 0 0,5 0 0</inkml:trace>
  <inkml:trace contextRef="#ctx0" brushRef="#br1">31371 22008 7896,'-8'0'913,"2"0"-481,6 0 2399,0 0-2602,0 6 1,2-4 203,2 2-315,-2-2 1,5 2-217,-3 0 173,-2 1-260,4-5 170,0 6 40,-5 1 0,5 6-243,-6 1 0,0-1 28,0 0 0,0 0 313,0 1 1,-1 0-57,-4 4 1,4-3-41,-4 2 0,4-2 118,1-2 30,0 6 0,0-4-129,0 3 0,0-4-8,0 0 0,1-5 46,4-1 1,-2 0-56,5 1 1,-3 1 55,4-6 0,-1 2-69,6-1 1,0-4-1,4 3 0,-2-2 35,6-2 0,-4 0 8,4 0 0,-4-5-598,4 1 1,-5-5 239,6 5 1,-3-5-490,2 5 1,-3-7 338,-5 2 0,-3 2-60,-2-2 509,-3 6 0,0-14 0,1 2 0</inkml:trace>
  <inkml:trace contextRef="#ctx0" brushRef="#br1">31702 21942 7862,'0'-7'898,"0"13"0,0 8-148,0 13 1,0 7-257,0 5 0,-5 3-93,1 6 0,-7-1 1,4 3-27,0-1 0,-1-2-149,4 2 0,3-4-1251,-4-5 0,4 0-304,1-1-1414,0 1 2743,0-6 0,6-2 0,1-5 0</inkml:trace>
  <inkml:trace contextRef="#ctx0" brushRef="#br1">32655 22485 7898,'0'-13'289,"6"5"187,-5-3-152,5 3 109,-6-5-190,0 0 1,-4 4-12,-1 0 1,-5 6 0,1-1 74,-2 2 0,-3 7-218,1-1 1,0 7 79,0-3 1,-1 9 73,1 0 0,4 7-120,0-2 1,6-2-168,-1 2 1,3-1-31,1 1 1,5 2 122,4-7 1,3 1 38,1-5 0,6-1-128,4-3 0,-3 1-202,2-5 0,-4-1 152,4-4 0,-6-6-59,2-3 0,-1-3 142,-3-1 0,2-6-14,-7-3 0,-3 1-98,-2-1 0,-3 0 62,-1-4 0,-5-1 219,-4 1 0,-2 1-113,3 3 0,-4-2-50,3 7 1,2 3 197,-2 5 354,6 1-795,-9 0-726,11 2 788,-5 6 1,7 6 117,4 3 1,-2 3-1309,5 1 0,3-1 1372,6-3 0,-2 8 0,4-2 0</inkml:trace>
  <inkml:trace contextRef="#ctx0" brushRef="#br1">32946 22432 7898,'14'-6'0,"-6"5"0,1-4 276,-6 4 0,5-4 937,-4 1-775,-3 0 308,5 4-301,-6 0 1,0 6-187,0 2 1,0 10-30,0 4 0,0 3-187,0 2 0,0-1 111,0 1 0,0-1-177,0 1 0,0-2 138,0-3-13,0 3 1,0-11-146,0 4-408,6-9 383,2-3 1,3-12 95,-2-3 0,1-9-12,-5-4 1,4-3 18,-5-1 1,5-1-167,-5 1 1,1-1 104,-5 1 1,4 1-129,1 3 1,0-2 90,0 7 0,-2-1 24,6 5 1,-5 1 143,5 3 1,0 3-99,4 6 0,0-4 120,0-1 0,1 1-120,-1 4 1,2 1 14,2 4 1,2-4 6,4 4 1,2 2-568,-3 2 1,1-2-46,-1 2 1,2-5-292,-7 5 0,5-1 451,-4 0 1,4 3 422,-4-7 0,0 6 0,-5-2 0</inkml:trace>
  <inkml:trace contextRef="#ctx0" brushRef="#br1">32681 22856 7838,'-20'7'688,"1"-1"-639,11 0 0,-2-3-49,6 6 0,-1-6 499,11 3 0,-3-2-157,6 0 0,1 2-5,8-1 366,-3-4-360,10 5 0,1-6-71,9 0 0,10 0-35,3 0 0,4-4-332,1-1 1,-2-4 124,-2 5 1,-1-5-1037,-8 5 0,1-1 191,-10 5 815,0 0 0,-5 0 0,1 0 0</inkml:trace>
  <inkml:trace contextRef="#ctx0" brushRef="#br1">29543 23717 7842,'-13'0'358,"6"0"702,1 0-359,6 0-16,0 0-282,6 0 1,-4 1 239,7 3 1,-6 4-213,2 5 1,1 2-72,-2 2 1,0 0-151,-4 5 1,5-6-18,-1 2 0,1-4-356,-5 0 190,0-1 89,0-6-23,0 5 1,0-12 29,0 0 1,4-6-167,0-7 1,7-6 17,-2-3 0,-2-1-298,2-3 0,4 1 165,5-10 0,-1 4 118,-3-5 0,0 7-352,4-2 0,-3 8-541,2 1 0,-2 5 786,-2 0 0,-1 6 1050,-3 3-718,3 5-99,-5-3 1,2 7 851,0 4 0,-5 8-364,5 9 1,-6 3-310,1 1 0,-2 2-29,-2 3 1,4-3-7,1 3 1,0-3-325,0-1 0,-4-1-371,4 1 0,1-5 197,-2 0 0,5-6-209,-5 2 1,2 1 262,-1-2 1,-3-1-77,7-7 290,-6 3 0,9-10 0,-5 3 0</inkml:trace>
  <inkml:trace contextRef="#ctx0" brushRef="#br1">30099 23889 7907,'0'-9'1597,"0"0"-778,6 6 1,-4-4-15,2 2-587,-2 4-42,-2 1 1,0 3 54,0 6 0,-2 1-125,-2 8 1,2-4-150,-2 4 0,2-3 131,2-2 0,0-4-35,0 0 111,0-1 0,2 4-71,2-3 0,-1-3-230,6-6 1,0 0 23,4 0 1,0 0 111,1 0 0,3 0 74,1 0 1,-1 0-14,-3 0 1,-1 0-760,0 0 0,0 0 21,1 0 1,-1 0-21,0 0 0,0 0 236,1 0 1,-6 0-207,1 0 668,0 0 0,4-6 0,1-1 0</inkml:trace>
  <inkml:trace contextRef="#ctx0" brushRef="#br1">30351 23796 7907,'-7'0'0,"1"6"0,6-5 0,0 11 0,0-3 0,0 3 0,0 4 604,0 6 0,0 0 896,0 9 0,0-3-1063,0-2 1,1 1-452,4-1 1,-3-1 198,7-3 0,-4 2 46,4-6 0,-5 4-2756,5-5 2525,0 1 0,10-5 0,1 1 0</inkml:trace>
  <inkml:trace contextRef="#ctx0" brushRef="#br1">30828 23756 7832,'-8'-6'0,"2"5"740,6-5 0,2 6 0,2 0 60,5 0 0,4 0-113,5 0-542,3 0 1,7 0 0,1 0 134,2 0 0,-2 2-824,-7 2 324,3-3 229,-4 5 1,0-6-1050,-4 0 0,-2 5 149,-2-1 891,-5 1 0,3-5 0,-3 0 0</inkml:trace>
  <inkml:trace contextRef="#ctx0" brushRef="#br1">30828 23942 7820,'13'0'1799,"6"6"-1281,2-5 1,5 5-1,1-6 409,-1 0 1,1-2-597,-1-2 0,0 3-911,1-4 1,-1 4-2402,1 1 2981,-1 0 0,1-6 0,-1-2 0</inkml:trace>
  <inkml:trace contextRef="#ctx0" brushRef="#br1">31953 23637 7650,'2'-7'798,"2"2"-231,-2 4-128,3-5-52,-5 5-231,0-5 1,0 4 659,0-2-462,0 2 0,0-5 166,0 3-167,0 2 0,-1-5-132,-3 2 1,1 4-156,-6-4 0,-2 4 108,-6 1 0,1 1 47,-6 4 0,-1-2-79,-3 6 1,0-5-44,-1 5 1,5 0-190,0 4 0,1-1-314,-1-3 0,3 2 269,6-2 0,1-2 151,3 2-575,-3-6 362,11 9 1,-5-9 186,6 6-82,0-6 7,0 8 124,0-9 229,0 10-293,0-11 1,0 7-43,0-4 85,6-3 10,1 5 0,5-4-6,-3 2 0,3-2 33,-3 2 1,2-2 11,3-2 1,-1 0-61,0 0 1,0 0 16,1 0 0,-1 1 106,0 3 1,0-2-76,1 2 0,-1 2-139,0-1 0,0 3 125,0-3 1,-4 5-19,0-1 0,-6-2-52,2 2 1,-4 0-84,-1 4 0,0 1 211,0-1 0,-1 0 199,-4 0 0,-7 0-211,-5 1 0,-2-1-37,1 0 0,-3-1 610,-5-3-288,-1 3-129,1-5 1,4 0-126,0-2-154,6 2 172,-4-5 1,7 3 250,0-5-3686,0 0 3299,5-5 0,2-9 0,6-6 0</inkml:trace>
  <inkml:trace contextRef="#ctx0" brushRef="#br1">31768 23346 7892,'6'-8'84,"-5"-3"1,9 8 0,-4-5 0,0 1 674,0 0-490,4-2 1,-2 0 118,5 0 1,-4 2 102,0-2 1,-6 2 155,1 2 169,3 4-384,-5-5-216,4 6 0,-8 0 28,-2 0 0,1 6-15,-6 3 1,-4 4-218,-5 4 0,-1 0 108,1 5 1,2 0-13,-6 4 1,2 5-174,-3 0 0,0 4-157,5-4 1,-4 0 155,5-4 1,-1 4 95,5-1 0,1 1 68,3-4 1,2-1-3,2 1 1,4-2 108,-4-3 1,4 1-135,1-5 1,4 4-30,1-4 0,5 1 50,-1-1 1,3-8 34,1 3 1,2-4-260,2 0 1,-1 1-129,7-5 1,-6-1 360,5-4 0,0 0-46,5 0 0,-1-6-31,1-3 0,-2-3-7,-3-1 0,1 0-79,-5 0 1,4-5 62,-4 0 0,-2-4-15,-7 5 1,1-7 32,-6 2 0,1-3-33,-5-1 1,-3 4 43,-6-1 0,-1 7-47,-12-1 1,0-3 78,-5 3 1,-4 4 151,0 4 0,-5 6-110,0-2 0,2 4 101,-1 1 1,4 6 164,-4 3 1,6 4-238,-2 5 0,7 2-35,2 7 1,7-1 31,2 1 0,1-1-36,8 1 0,1-5-227,7 0 1,8-2 65,6 2 1,7-2-155,1-7 1,2 0 68,8 0 0,-7-1 120,2-3 1,-3 1-1629,-2-5 1660,-5-1 0,4 2 0,-4 1 0</inkml:trace>
  <inkml:trace contextRef="#ctx0" brushRef="#br1">32801 23756 7821,'0'-13'0,"0"0"0,-2 4 0,-1 0 0,-1-1 1460,-6 4-626,2-6-469,-5 11 1,0-5 207,-1 6-364,1 0 1,-4 0 421,-1 0-462,-6 6 1,10 1 0,-4 6 1,3 2-117,2 3 1,1-2 166,3 6 1,4-6 0,5 2 0,0 1-470,0-1 1,4-1 178,0-3 0,11-1-10,-2 0 1,8-4 38,-3 0 0,5-6 85,-1 1 0,2-3-62,-2-1 1,3-4-115,-3 0 1,-1-7 47,1 3 1,-6-9-102,1 0 0,-8-5 122,-4 4 0,-4-4 68,-1 4 1,0-5 294,0 1 1,-1 2 17,-4 3-298,-2-4 0,-6 8 55,-1 0 0,6 1 48,-1 8 1,4-1-125,-3 5 0,5 6 0,-3 1 0</inkml:trace>
  <inkml:trace contextRef="#ctx0" brushRef="#br1">32973 23743 8356,'13'0'-415,"-6"0"815,5 0 0,-10 2 0,4 2 1406,-1 5-1547,-3 3 0,4 2 1,-6 2 401,0 2-443,6 0 0,-3-5 53,5 0-521,-5-5 0,5-2 233,-4-6 0,-2-2 30,2-2-182,3-4 217,-5-5 1,8-5 14,-5 1 0,0-7 348,0 2-208,-4 3-58,5-6 0,-1 6 290,-1-3-144,6 3-62,-8 0 0,8 8 206,-5-2-392,5 3-295,-3 2 1,6 2 136,1 6 1,-5 0 99,-1 0 0,3 2 44,6 2 0,-2 2 5,3 3 0,1 1-617,-2-5 0,6 4 309,-6-5 0,1 5-1156,-5-5 771,6 7 659,-4-4 0,4 0 0,-6-1 0</inkml:trace>
  <inkml:trace contextRef="#ctx0" brushRef="#br1">32761 24061 8387,'-6'7'780,"5"5"-780,-5-11 0,6 5 0,10-1 1955,3-1-900,9 1-536,-1-5 0,7 0 28,3 0 1,3 4-281,5 0 0,3 1 1,0-5-7,2 0 1,3-5-138,-7 1 0,1-5-367,-10 5 1,5-5-2742,-6 5 2984,-5-7 0,0 4 0,-4-6 0</inkml:trace>
  <inkml:trace contextRef="#ctx0" brushRef="#br1">29781 24776 7789,'-7'0'0,"1"0"0,0 0 0,5 0 0,-5 1 1670,6 4-733,0 2-365,0 12 386,0 2-611,0 0 1,0 4-11,0-3 0,0 1-119,0-1 1,0-3-12,0-5 0,4-1 204,1 0-165,-1-6-28,-4 5 0,5-12-13,-1 0 1,2-6-85,-2-7 0,-1-2-159,6-2 0,0-4-48,4-5 1,-4-2-185,0-3 1,0 1 194,4-5 0,5 6-97,-1-2 0,1 3-227,-5 1 0,5 2 153,-1 3 0,1 3-26,-5 6 0,-4 4 10,0 0 1,-5 6 77,5-1 0,-4 7 64,3 1 0,-5 12 79,2 2 1,-4 6 1209,-1 2 1,5 2-443,-1 3 0,2-3-268,-2 3 0,-2-3 10,2-2 1,2 1-97,-1-1 1,5-4-440,-1 0 1,-2-6-447,2 2 1,-5-3 340,5-2 0,-4-4 64,3 0 1,-3-5 106,4 5 0,-6-6 0,3 3 0</inkml:trace>
  <inkml:trace contextRef="#ctx0" brushRef="#br1">30430 24948 7789,'19'0'683,"2"-6"1,0 3-201,-4-6 0,2 5-43,-1-5-470,-6 6 103,0-3 57,-11 6 51,5 0 197,-6 0 1,-1 0-70,-4 0 1,-7 0-79,-5 0 0,-7 2 19,2 2 1,-3-1 89,-1 6 0,-1-2-162,1 2 0,1 2-132,3-7 1,-2 5 158,6-5 1,1 5 25,3-5 0,6 2-875,-1-1 432,6-4 64,-3 11 0,6-9 45,0 6 0,6-6 93,3 1 1,4 2-27,5-2 0,-2 2-6,6-1 1,-5-4-24,6 4 1,-7 2-107,1 2 1,3-2 148,-3 2 1,1-2 55,-5 2 0,-4 3 101,0-3 1,-6 3-5,1 1 0,-2 0 544,-2 0-515,0 0 1,-5 1-68,1-1 1,-7-4 215,3 0 0,0-2 0,-1 2 1,5-3-1718,-5-6 809,6 0 416,-9 0 12,11-6 171,1-2 0,7-11 0,7-1 0</inkml:trace>
  <inkml:trace contextRef="#ctx0" brushRef="#br1">30814 24869 7789,'0'-14'0,"6"1"0,-4 6 0,9-5 1452,-9 5 1,10-1-415,-3 4 1,2-2-545,3 2 1,-1-1-206,0 5 0,0 0-84,1 0 1,3 0-261,1 0 1,1 0-703,-1 0 741,-4 0 0,5 2-381,-5 2 0,-1-2 262,0 2 1,-4 2 21,0-2 113,0 7 0,-2-10 0,-1 5 0</inkml:trace>
  <inkml:trace contextRef="#ctx0" brushRef="#br1">30894 24961 7789,'-13'0'0,"5"2"2730,4 2-1980,2-2 1,4 4-100,2-6 1,5 0-1,9 0 227,4 0 0,0 0-555,4 0 0,-2-5-183,7 1 1,-5-1-857,-4 5 1,3 0 240,-3 0 0,2 0-79,-2 0 1,2 0 553,-7 0 0,7-6 0,-4-1 0</inkml:trace>
  <inkml:trace contextRef="#ctx0" brushRef="#br1">31635 24697 7760,'0'-14'2810,"0"5"-1626,0 1-719,0 5-262,0-9 1330,0 10-965,0-3 0,5 10-145,-1 4 1,1 3 223,-5 1-378,0 12 1,0-3-96,0 9 1,0-3 0,0-1-90,0-1 1,0 1-298,0-1 0,0-1-36,0-3-1,0 2-343,0-7 0,1 1 385,4-5 1,-3 1-31,7-1 1,-6-4-4020,2-1 4256,2-5 0,0 3 0,7-6 0</inkml:trace>
  <inkml:trace contextRef="#ctx0" brushRef="#br1">31834 24776 8266,'7'-13'742,"5"-1"1,-3 1 502,3 0-865,1 0-1,0 0-126,6-1-101,2 7 0,4-3 1889,-3 5-1485,3-5 1,-4 8 0,4-2 41,-3 3 0,1 1-281,-5 0 1,1 0-90,-1 0 0,-8 5-182,3 4 0,-4 3-195,0 1 0,-3 2 89,-6 3 1,0 1-177,0 3 0,0 3 144,0-3 1,-6 3-106,-3 1 0,2 1-181,-2-1 0,0-4 129,-4 1 1,4-6 313,0 5 1,2-6-63,-2 2 1,3 1-52,6-1 0,0 0 108,0-5 1,0-4-9,0-1 1,2 0 8,2 1 0,3-2 99,7-3 0,3-2-124,1 2 1,5-1-10,-1 2 0,6-4 7,8 4 0,-4-4 45,12-1 1,-4-4 9,9-1 1,-5-1-19,4 2 1,1 1-72,4-6 0,0-6 0,0-5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  <inkml:brush xml:id="br2">
      <inkml:brushProperty name="width" value="0.09071" units="cm"/>
      <inkml:brushProperty name="height" value="0.09071" units="cm"/>
      <inkml:brushProperty name="color" value="#3165BB"/>
    </inkml:brush>
    <inkml:brush xml:id="br3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22247 7071 7577,'0'-13'-737,"0"6"736,0-5 1,0 9-1,1-6-4,4-1 46,-4-2 0,6-1 97,-2 0 0,-4-1-111,4 1 0,-4 4 0,-1 0 36,0-1 231,0-2 0,2-1 88,2 0-284,-2 0 1,3-1 128,-5 1 1,2 0-106,2 0 1,-2-1 6,2 1 1,2-4 25,-1-1 0,3-6 21,-3 2 1,4 2-301,-5-2 46,6 5 64,-8-8 0,8 6 101,-6-3 0,5-7-54,-4 2 0,5-2 3,-1 2 1,-2 1-29,2-1 0,0-3-1,4-1 0,0-2 71,1 2 1,-4-2-13,3-7 1,-3 0-187,8 0-40,-3 1 73,-2-1 0,2 5-129,2-1 224,-2 7-22,4-9 1,-5 10-15,-1-3 0,0 1 46,0-1 0,2 3 144,3-2 1,-4 0-218,4-1 1,1 2-2,-1-7 0,5 6 70,-1-6 0,3-1 17,2-7 0,4 6-280,0-6-965,5 12 1188,-2-13 0,2 16-112,-1-6 1,-6 5 54,2-1 1,2-1 7,-2 1 0,-4 3-66,0 2 329,-9 8-227,12-13 1,-9 11 28,6-7 0,-1 1-2,1-1 1,-1 5-22,1 0 0,3 0 597,1-5 0,2 1-281,-2-1 0,-3 7-111,2 2-145,4-2 20,-6 5 0,9-4 18,-6 5 1,1 1-4,-1 0 1,-3 4-269,3 0 1,1 2 66,-1-2 1,5-1 74,-5 5 0,4-3 29,-4 3 0,4-1-22,-4 2 0,4 1 43,-4-6 1,4 6 15,-4-1 0,0 2-15,-4 2 1,4-1 11,0-4 0,1 4-14,-1-3 1,-3 2 9,3 2 0,-2 0 47,2 0 0,-2 0-47,7 0 0,-7 0-23,2 0 0,1 0 20,-1 0 0,5 0-1,-5 0 0,4 0-39,-4 0 1,0 4-8,-5 1 1,5-1 64,0-4 1,0 5 2,-5-1 0,1 5-31,-1-5 1,1 2 47,-1-1 0,1-2 102,-1 5 0,1-3-116,-1 4 1,-1-5 8,-3 5 0,3-5 5,-3 5 1,3-4-9,2 3 1,-1 0-71,1 1 0,-1 1 61,1-6 1,-1 7-38,1-3 1,-1 4 31,1 1 1,-1 1-10,1-1 0,-1 0 25,1 0 1,-1 2 6,1 3 0,-1-2-30,1 6 1,-2-4 1,-3 4 1,3-5 5,-3 5 0,3-1 5,1 1 0,-4-1 75,0-4 1,0 0-35,5 5 1,4-5 44,0 5 1,1-4-67,-1 4 0,1 0 7,4 5 0,2-4-37,-3 4 0,2-8-17,-2 7 1,4-2-17,-4 2 1,-1 1-25,1-1 1,-6 1 53,2-1 1,2 1-75,-2-1 1,1 1 4,-1-1 0,3 5 60,5 0 0,-3 1 6,-1-1 0,0 2-9,5 2 0,1 2-153,3-6 0,-5 5 255,5 0 1,-6-2-92,6 1 1,-1-1 90,1 1 0,-3 3-73,3-2 0,-1-1 2,1 5 0,-3-5 48,4 5 0,0-1 115,-1-3 0,0-2-183,-4 1 1,4-4-3,0 4 1,5-4 55,-5 4 1,6-4-13,-1 4 0,2-5-147,2 1 1,0 1 70,0-1 1,-4 4-150,-1-4 1,1 2 149,4-2 1,0-3-4,0 2 0,0-6 38,0-2 0,-2-1-4,-2 1 0,2 1 41,-2-5 1,2 4 17,2-4 1,0 1-52,0-2 1,0-2 25,0 3 1,4-4 6,1 0 1,4 0-79,-5 4 1,0-3-10,-4 2 1,9-2 50,0-2 1,6-4-20,-7 0 1,3-2-45,-2 2 0,1-1 35,-6-4 1,5-2 35,-5 2 1,1 2-25,-5-2 1,6 1 6,2-5 0,0 0 76,0 0 1,0 0-1,1 0 1,2 0-65,-2 0 1,3-2 0,1-2 1,5-4 9,-1-5 1,1 0-321,-5 0 1,5-1 182,-1 1 1,3-2 121,-3-2 0,-2 2-28,2-3 0,-2-1 14,-2 2 1,-1-5-11,-3 4 1,7-6 35,-3 2 0,2 2-18,-6-2 1,1 0 19,-6-5 0,5 1 6,-4-1 1,3 1-22,-3-1 1,2-4-3,-7 0 0,9-4-6,-5 4 1,2-6-8,3 2 1,-6-3-3,1-2 1,-2 0 14,-2 1 0,1-1-7,3 0 0,-7 0 12,3 1 0,-3-1 35,3 0 0,-4 1 90,-1-1 1,-3 0-296,3 0 0,-5 1 195,1-1 0,3-1-31,2-3 1,-2 2-7,1-2 0,-4-1-6,5 0 0,-6-3-9,1 4 0,-3-6 21,-1 1 0,1-1-16,3 2 1,-3-2 7,3 5 0,-7 1 2,-2 5 1,-4-3 181,5-2 1,-7 3-97,2-3 1,-3 6-84,-2-2 0,1 8 199,-1-8 0,1 3-59,-1-3 1,1 1-132,-1-1 1,2 5-85,3-1 0,-3 1 138,3-5 1,-2 0-292,2 1 0,-4 3-397,-1 1 1,1-2 242,-5-7-832,-3 9 898,6-15 0,-10 19-238,2-9 559,-2 9 0,0-1 0,0 6 0,-2-1 0,-3 1 0</inkml:trace>
  <inkml:trace contextRef="#ctx0" brushRef="#br0">22220 7177 8081,'2'8'-1641,"2"-4"1641,-2-3 0,5-1 0,-3 0 0,4-1 366,-1-3 0,5 1-258,-3-6 1,1 0-1,0-4-223,-1-1 161,0 1 1,0-4 22,0-1 1,-6 0-75,1 5 1,-3 0 151,-1 0 0,0-1-19,0 1 1,-1 1-92,-3 3 1,1-1 21,-6 6 0,4-1 197,-3 5-171,-1 0 0,0 2 6,0 2 1,2 1-108,-2 8 1,-3-3 84,3 8 1,2-2-55,-2 2 54,6-4-175,-3 6 45,6-7 0,0 0 93,0 0-226,0-5 215,6 3 0,1-9 6,7 2 1,-5-2 37,-1-2 1,1-2 174,4-2-210,7-4 0,-6-5-66,4 0 1,-8-2 69,-1-2 0,-2 2 14,2-3 1,2-1-31,-7 1 0,0 1-159,-4 4 1,0 4 172,0 0-141,0 0 105,-5 2 1,2 1-14,-6 6 0,0 0-8,-4 0 1,-1 1 196,1 4 0,0 2-98,0 6 1,4 5-99,0 0 42,6-1 1,-7 1 13,5 0 0,1-5 36,4-4-209,0-6-407,6 8-303,1-9 851,6 4 0,7-6 0,0 0 0</inkml:trace>
  <inkml:trace contextRef="#ctx0" brushRef="#br0">22260 7151 8064,'4'-14'-2,"1"1"0,5 0-1,-1 0 37,3 0 1,1-1 262,0 1-213,0-6 0,1 3-82,-1-6 0,0 4 163,0-4 1,2 0-13,3-5 0,-4 1 38,4-1 1,1 1 66,-1-1-112,5 1-66,-8-6 1,9 4 106,-7-3 1,5 1-27,-4-1 1,4-1-77,-4-3 0,5-4-132,-1 4 0,-1-3 93,1-2 1,0 0 19,5 1 1,-1-1 30,1 0 0,-1-1-36,1-3 0,-1 3 156,1-3-884,-1 2 780,1 9-118,-1-6 1,-1 5 95,-3-5 0,3 3 15,-3 1 1,3 0-2,2-5 0,-1-1-273,1-3 0,-1 3 64,1-4 0,-1 0 241,1 1-118,5 0 1,-4 4-7,3 0 1,-2 5 12,2-1 129,-9 7 0,12-8-60,-12 6 0,6 0-32,-6 5 1,-3 1 10,-1 3 0,1-3 370,-1 3 1,-1-3-413,-3-2 1,-1 2-178,0 3 1,2-3 70,2 3 94,-2-3-10,4 4 1,-8-2-4,2 5 0,-3-1-3,8 2 1,-3 2 134,-2-3 1,0 3-108,0 2 1,0 0-96,1 0 1,-1-1 103,0 1 0,-4 4-1,0 1 0,-5 0-43,5-1 0,-4-1-169,3 6 398,-5-7-220,9 4 1,-9-5 4,6 3 2,-6-2 1,7 8-87,-6-6 0,5 4-385,-4-3 228,5-1 182,-9 1 1,5 1-104,-6 3 3,6 2-173,-4-4 112,4 6 81,-6 0-1735,0 0 1537,6 0 1,-5 2 139,3 2 1,-2-1-1036,-2 6 1221,0 0 0,6-2 0,1-1 0</inkml:trace>
  <inkml:trace contextRef="#ctx0" brushRef="#br0">24127 4516 8016,'-7'0'108,"1"0"0,4 0-92,-2 0 2,3 0 1,-7 0 326,4 0-132,-4 0-118,-5 0 1,4 1 27,0 3 0,5 2 80,-5 3-87,0 3-28,2-5 0,-3 7 44,5-1 1,-3 0 109,3 0-327,1 0 0,4-4 126,0 0-28,0 0 0,0 0-124,0 0 0,0-5 233,0 5-46,0-6-230,6 3 277,-5-6-99,11 0 1,-9-2 51,6-2 0,-5 1 14,5-6 0,-2 0-34,2-4 0,1 0 28,-5-1-64,5 7 0,-9-5-4,4 4 1,-4-4 65,-1-1-32,0 5-14,0-4 1,0 9 9,0-5 1,0 3-10,0-4 24,-6 6 0,4-4 22,-7 3-32,6 2-194,-9-4 177,5 6 0,-7 0 13,1 0 0,4 2-8,1 2 0,0-1-276,-1 6 120,-2-6 1,8 7-65,-6-5-79,6 5 1,-3-3 53,6 7 36,0-7-183,0 5 259,0-11 0,6 5-139,3-6 373,-3 6-203,5-5 0,-8 5-16,6-6 0,-4 0-12,3 0-1157,-5 0 1248,9 0 0,-10-6 0,3-1 0</inkml:trace>
  <inkml:trace contextRef="#ctx0" brushRef="#br0">23915 4741 7966,'-7'0'255,"1"0"-32,6 0 1,0 1 222,0 4-279,6-4 1,1 11 223,6-3-527,1-3 0,0 5 159,4-2 0,4 3 85,9 1 1,-2 0-152,7 1 1,-1-1 152,5 0 0,-5 5-135,0-1 0,1 1 105,3-5 0,1 5 1,0 0 0,1-1 67,3-3 1,-1-3 141,6-2 0,-2 3-129,1-3 1,2 7-72,-6 2 0,6-1-95,-1-4 1,-3 2 207,-2 3-1164,3-3 933,-6 4 1,9-2 72,-6 1 0,5 4-112,-5-4 1,1 5-144,0-1-3,-4-3 97,4 6 0,-5-4-110,0 6 209,0-1 7,-1 1 0,1-1-7,0 0 0,-1-3 28,1-1 1,4-5-4,0 5 1,-4-5 67,-5 0 0,1 2 154,4-1 1,-5 1-162,0-1 0,-5-4-25,0 4 73,4 3 164,-6-7-376,5 11 136,-1-10-240,-4 4 201,4 0 0,-1-4 14,0 3 0,4-4-26,-4 0 0,2 0-19,-2 4-214,-3-9 67,4 14 1,-6-18-146,1 8 205,-1-3 52,1 4 0,-2-1 167,-3 0 0,3 0 17,-3 1 1,3-1 615,2 0-591,-1 6 1,-2-4 205,2 3-197,-2-4 0,8 1-70,-6 3 0,1-4 40,-1 4 1,7-3-164,2-2 1,-3-1 143,-1-3 0,2 2-267,-2-2 0,1-1 73,-1 0 1,-3 1 82,3 4 0,-3-1-93,-2-3 0,1 3 44,-1-3 0,1 2 4,-1 3 122,1-1-86,-1 0 1,1 0 0,-1 1 1,-4-1 11,0 0 0,0 2 156,5 3 6,-1-4-158,1 5 1,-1-4-23,1 3 34,5-4-1,-4 6 0,4-7 5,-5 0 1,-1 0 22,1 1-174,-1-1 64,1 0 1,-1 0 61,1 1 0,-2-6-9,-3 1 0,3-1-7,-3 0 1,-1 4-8,1-3 428,-6-3-237,9 6 0,-9-7-23,6 4-134,-6 3 40,3-5 1,-1 2 15,0 0 0,4-2 14,-5 2 1,3 2-253,-3-7-253,4 6 258,-1-8 1,1 8 78,-3-6 1,-4 2 39,4-1 1,-3-4-111,-2 4 36,0 2 468,0-6-217,1 11 1,-5-10-62,-1 2 125,1 4-78,-1-7 1,2 6-59,-6-2 1,5-2 26,-5 6-110,7-7-156,-4 10 28,6-10 154,1 9-7,-7-9-57,5 4 16,-5 0-352,0-5 48,5 11 176,-10-11-619,9 5 194,-9 0 136,4-4 471,-6 4 0,0-1 0,0 3 0</inkml:trace>
  <inkml:trace contextRef="#ctx0" brushRef="#br0">28643 6793 7911,'0'8'-390,"0"-3"527,0-5 45,0 6 0,0 2 62,0 5 1,0-4 80,0 0-427,6-1 130,-5 6 1,6-6 213,-2 1-346,2 0 221,1-2 1,3 4 38,-2-7 1,-2 2-19,2-1 0,0-4-98,4 3 1,-4-2 209,0-2-50,-6 0 57,3 0 67,0 0-100,-5 0-334,5 0 77,-6 0 1,0-2 47,0-2 0,-4 1-141,-1-6 1,-4 5 135,5-5 1,-6 2-33,1-2-195,-3-3 30,-1 11 314,6-5-19,-5 6-129,4 0 24,1 6 0,1 1 232,6 6 56,0 0-256,0 1 0,6-1-74,3 0 0,-2-1 89,2-3 0,0 1 0,4-6 1,0 5 15,1-4-201,-7-1-1,5-4 153,-5 0 71,0 0-87,-1 0 0,-1-1-4,-1-4 7,1-2 0,-7-5 250,-2 3-104,2-3 1,-10 10-39,4-7 113,-4 6-171,-1-3 5,-1 6 0,1 0 48,0 0 0,-5 0-12,1 0 0,3 1-159,5 4 1,7-2 114,-3 6-1411,4-7 891,1 10 0,3-10 469,5 2 0,7-2 0,12-2 0</inkml:trace>
  <inkml:trace contextRef="#ctx0" brushRef="#br0">28828 7045 7835,'19'-6'0,"2"4"0,5-2-99,7 3 1,0 1-142,7 0 0,1 0 258,4 0 0,-3 0 176,7 0 1,1 0-271,7 0 0,-1 0 62,6 0 0,-5 0-183,5 0 0,-5 0 242,5 0 0,-4 0-8,3 0 1,1 0 1,4 0 1,-4 0-30,0 0 1,-5 0 183,5 0 1,0 0 30,4 0 1,-1 0 93,-3 0-39,8-6-199,-14 4 0,12-8 35,-15 5 1,7 0 70,-7 0-343,3 4 96,-3-5 1,-6 1 96,-3 1 1,2 0-8,-2 4 1,-4-5 24,-5 1 1,-1-1-18,1 5 0,2-1-109,-6-4-35,6 4 215,-3-5 1,-1 6-222,-2 0 0,0 0 287,-4 0 0,7-4-171,-8-1 1,-1 1-55,-3 4 0,-1 0-91,1 0 1,3-2 159,-3-2 0,-3 3 119,-1-4 0,1 4-154,-2 1 0,5-2 66,-4-2 0,0 2 124,-5-2 0,5 2-155,-1 2 0,5 0-6,-4 0 0,6 0 44,-2 0 1,1-1-8,-1-4 1,3 4-304,-3-3-200,3 2 286,-4-4 0,3 5-106,-7-4 31,7-2 185,-10 6 0,6-5-56,-7 6 1,0 0 130,0 0 0,1-5 227,-1 1 0,0-1-180,0 5 1,-2 0 86,2 0 1,-7 2-119,7 2 0,-3-2 109,3 2-274,1-2-69,-1-2 231,-6 0-337,5 0 155,-10 0 49,9 0-572,-9 0-571,4 0 1245,0 0 0,-5-6 0,5-2 0</inkml:trace>
  <inkml:trace contextRef="#ctx0" brushRef="#br0">32377 6833 7835,'-7'6'0,"-5"-5"0,10 5-297,-4-6 207,6 0 129,0 0-18,0 6 0,0-3 11,0 6 222,0-6 16,0 3-217,0 0 79,0-5-70,0 5 10,6 0 0,-3-5-40,6 4 0,-2-2 29,2 1 1,3-3 50,-3 4 1,-2-4-22,2-1 1,0 0-62,4 0 1,-4-4-72,0 0-88,-6-7-55,9 4 95,-11-6 0,5 4-15,-6 0 1,0 5 97,0-5 1,0 4-2,0-3 7,0 5 51,0-9-45,-6 10 1,3-4-66,-6 6 1,5 0-11,-5 0 1,5 6 49,-5 3 1,6 3 0,-8 1-82,7 0 1,0 1 73,4-1 0,0-4-82,0 0 1,1-7 72,4 3 1,-3 1-47,7-2 18,-6 1-217,9-5-40,-11 0 231,5 0-4,-6 0-64,6 0 37,-4 0 120,4 0 0,-6-6 0,0-2 0</inkml:trace>
  <inkml:trace contextRef="#ctx0" brushRef="#br0">32496 6859 7024,'6'-7'452,"-5"-5"0,11 9-213,-3-5 1,3-1-43,1-5-109,0 1 0,1-2 29,-1-2 1,2 2 58,2-3 264,-2-2-235,10-1 0,-9-1 13,6 0 0,-1 0 92,1-4 0,3-1-119,-3 1 0,-1-5 20,1 0 1,0-5-189,4 6-3,1-7 0,-1 7 1,1-3-71,-1 0 0,1-2 171,-1 4 1,3-4-39,-2 4 1,7-5 22,-8 6-856,10-1 729,-8-2 0,8 1 24,-5-3 0,5 2-77,-6 7 1,6-5 136,-5 0 0,4 0-66,-4 5 1,1-2-157,-1-3 1,-4 4 159,-1 1 1,8-5-14,-8 4 0,13-2-3,-8 2 0,-1 1 4,1-1 1,2 1 167,-2 0-94,0-1 0,-5-1 0,2 0 395,3 2 0,-5-4-421,1 8 0,7-1 36,1 1 1,-7-2-68,3 6 0,-6-4-83,1 5 0,-2-3 59,2 3 0,-7 1-101,8-6 1,-8 5 106,3 0 1,-6-2 3,2 1 0,1-4-124,-1 4 0,-1-1 124,-3 1 1,-1-1 139,0-3-153,0-3 4,1 10 1,3-8 7,1 5 1,0-4 53,-5 5 0,6-3 76,3 3 1,-6 2-122,2-3 1,-9 4 21,8 0 0,-9 6 33,5-1-69,-3 0 0,2-4-90,-3-1 0,4 6 93,0-1 12,-5 0-8,4 2 1,-11-5-6,3 3 0,-1-1-2,6 1 1,-1-3 142,0 3 4,4 3-127,-10-5 1,9 8-128,-2-6 126,3 6 5,-5-9 0,-1 9 33,-6-6-74,0 6 0,3-2-103,-3 5 1,5 0 6,-5 0-179,0 0 222,5 0-5,-5 0-5354,0 0 5443,6 0 0,-4 0 0,10 0 0,-5-6 0,6-2 0</inkml:trace>
  <inkml:trace contextRef="#ctx0" brushRef="#br0">34946 4410 7788,'-13'0'-504,"-1"0"574,7 0 1,-5 0 147,3 0 1,2 0 302,-2 0 145,0 0-358,-4 0-244,0 0 244,6 6 103,1-5-254,0 11 1,3-6-296,-6 2 1,6 4-33,-1-3 82,2 3 1,2 1 104,0 0 0,-3-5 51,-6-4 0,8 2 9,-3-2-341,2 1 155,8-5 1,-5 0 145,4 0-15,-4 0-18,11 0 1,-7-6-5,8-3 1,-3 2 43,8-2 1,-6-1 25,1-8 1,-9 3 9,5-2 249,-6 2-179,-3 2 1,0 4 79,0 0-68,0 0-275,-6 2 0,3 1 130,-6 6 1,3 1-822,-7 4 1,6 7 84,-11 5 719,6 7 0,-13-4 0,5 7 0</inkml:trace>
  <inkml:trace contextRef="#ctx0" brushRef="#br0">25756 5032 8033,'0'-7'-939,"0"-5"0,0 9 1028,0-6 1,1 5-17,4-5-38,-4 6 0,10-4 13,-7 2 176,0 4-165,-4-5 261,0 0-226,0 4 1,2-8 50,2 6-35,-2-7-223,4 10 218,-6-11 99,0 11 0,0-11-74,0 10-21,0-3 213,0 5-243,0 0 0,-5 1 0,-1 3 28,-1 5 0,-2 7 6,-4 2-232,0 6 65,-6-4 0,2 8 121,-5 3 67,6-3-111,-3 4 0,1-5 0,1-1 1,-1-1 6,5-2 1,-1 0-77,1-5 0,4-2 129,1-7-591,5 2 166,-9-3 274,10-1-63,-3-1 1,0-7-96,1-4 0,-1 2 196,5-6 1,0 1 190,0-6 0,5 1-178,-1 0 1,6-5 9,-1 1 408,3-7-189,7 9 0,-4-10-56,3 3 0,1 2-103,-2-2 1,5 5 50,-4 0 1,0-2-21,-5 1 1,-4 2-694,0 7 133,-6-3 1,7 9 548,-6-6-43,1 6-69,-5-2 0,0 10 182,0 4 1,-5 5 224,1 3 0,-6 5-78,1 9-312,-9 3 87,3 0 1,-4 0 27,6-3 1,-2-3-70,-2 2 0,2-2-592,-3-1 350,3-7 115,2 0 0,4-7-763,1 0 866,5-6 0,-9 5 0,5-4 0</inkml:trace>
  <inkml:trace contextRef="#ctx0" brushRef="#br0">25226 5019 7961,'-13'0'-1239,"0"0"1107,5 6 0,-3-3 115,2 5 1,-3-3 39,-1 4 1,-5-1-3,0 6 0,1-5-77,4-1 0,-1-3 38,1 4 1,4-5-5,0 5 29,1-6 0,-6 9-23,7-11-67,1 5 75,6-6-6,0 0 6,6 0 1,0-2 2,3-2 0,2 3-16,-2-4 169,3 4 0,1 1-90,1 0 0,-1 0 134,0 0-172,0 0 7,1 0 0,-1 0 19,0 0 0,0 0 81,0 0-348,1 6 246,-1-5 1,0 5-5,0-6-16,1 6 8,-1-5-35,0 11 33,-5-10 275,-3 3-227,1-5 13,-4 0 6,4 0 15,-6 0-233,0 0 146,0-5 1,-5-3-15,1-5 0,-2 1-11,2 3 1,2-2 6,-2 2 343,2-3-193,-4-1 0,5 4-12,-4 0-333,4 6 269,1-9 50,0 11-112,0-5 0,0 0 0,0-1 0</inkml:trace>
  <inkml:trace contextRef="#ctx0" brushRef="#br0">23942 4714 8178,'13'-4'-120,"0"-2"278,0-1 0,1 4 209,-1-2-184,6-2 1,-3 5 75,6-2 1,0-2-478,5 2 0,-1-1 0,1 5 135,-1 0 0,1 0 242,-1 0-35,1 0-71,-1 6 1,1 0 30,-1 3 97,7 3 1,-5-7-19,2 4-73,4 3 1,0-6-82,6 3 135,0 3-39,-1-11 0,-3 11 21,-1-3 1,0-3 60,5-2-626,0 3 323,-6-5 1,2 4 50,-5-6 1,5 1 119,-6 4 0,6-4-48,-5 3 1,1-1 5,-1 2 0,-3-4-191,3 4 210,3 2 1,-6-6-183,2 4 180,-2-4-12,-1-1 1,-1 0-9,1 0 1,-1 0-46,1 0 0,-5 0-36,0 0 1,-6 0 48,2 0 1,-3 0 40,-2 0 0,0 0-28,0 0 0,0 0 4,1 0-3,-7 0 39,5 0-31,-11 0-97,11 0-13,-5 0 91,1 0 3,4 6 1,-9-4-313,5 2-459,-5-2 367,3-2 0,-4 0 420,2 0 0,-2 5 0,3 3 0</inkml:trace>
  <inkml:trace contextRef="#ctx0" brushRef="#br0">25849 4727 8085,'-8'0'-466,"2"0"366,0 0 270,5 0-186,-11 0-11,5 0 1,-2 0 107,0 0 0,5 0 92,-5 0 196,0 6-284,-4 2 1,1 5 131,3 0 0,3-4 86,6 0-108,-5 0 30,3 4-39,-4 0 0,8-1 46,2-3-411,3 2 99,7-9 1,-4 4 147,3-6 0,-3 4-35,8 1 1,-3-1-27,-2-4 0,0-4-62,1-1 0,-1-5-12,0 1 118,0 3-13,1-6 1,-6 5 18,1-6 0,-6 0 18,2-1-198,-4 1 148,-1 0 1,0 4 20,0 0 0,-1 2-7,-4-2 1,-2-1-18,-6 5 0,-2 1 4,-3 4 1,3 0-216,-2 0 208,2 0 0,0 1 20,-2 4 0,2 2 22,-3 6-48,10-5 0,-3 4-3,7-4 1,-1 4-48,5 1 31,0 1 1,0-1 23,0 0 48,6 0-54,2-5 1,5 2 3,0-6 0,0 1-2,1-5-120,-1 0 110,0 0 0,0 0 9,1 0 1,-3-2 1,-2-2 0,3 1-7,-3-6 0,-3 5-4,-2-5 1,2 0-159,-2-4 72,1 0 0,-5-1 9,0 1 1,-6 4-16,-3 0 0,-3 5 47,-1-5 0,0 6-128,0-1 1,-5 2-164,0 2 1,1 2 331,3 2 0,1 4 0,0 5 0</inkml:trace>
  <inkml:trace contextRef="#ctx0" brushRef="#br0">25928 4926 7997,'-7'0'0,"1"0"-29,0 0-57,4 0 179,-3 0-63,5 0 0,1 6 17,3 3 0,-1 3 38,6 1 0,0 4 5,4 1 1,1 4 212,-1-4-28,6 5-203,-4-2 1,8 5 1,-5 1 59,5-1-57,-8 1 0,10 4 27,-3 0 0,3 0-14,2-5 1,-1-1-3,1-3 1,-1 3 2,1-3 1,2 3-4,-3 2 0,8-1 4,-7 1 0,1-2-11,-6-3 0,3 3 16,-3-3-167,3 3 134,-4 1 1,2 1-112,-5-1-49,-1 1 152,3-7 1,-6 5-5,4-2 0,-3 0 21,-2-1-238,0 3 86,6-4 1,-4-1 60,3-2 0,-4 1-8,0-1 0,3 4 24,1-5 1,-1 1-6,-3-5 126,5 1-117,-4 5 1,8-5 68,-5 4 1,1-3 10,-1-2 1,-4 0-62,4 1 1,-2-1 19,2 0 0,-4 0-27,4 1-24,-3-1 41,4 0 1,-3-1-143,6-3 70,-6 2 1,5-3 0,-5 5 55,2 0 1,0-1-14,-5-3 0,4 3 12,1-4 1,4 4-6,-4 1 1,1 1 12,-1-1 1,-2-4-22,6 0 1,-6-1 17,2 6 1,1-3 222,-2-2-197,1 3 0,-5-6-104,1 3-62,-1 3 148,0-11-8,0 11 0,1-5-12,-1 6 1,0-4-49,0 0-285,1 0 188,-1 4 1,0 0 35,0 1 1,-4-3 27,0-2 1,0 3 8,4-3 1,0 3-60,0 1 360,1-6-504,5 5 213,-4-11 13,4 11-208,-6-4 214,0-1 1,-4 0-17,0-2 0,-2-2-73,2 5-333,3-5-776,-5 9 1235,0-10 0,5 9 0,-4-3 0</inkml:trace>
  <inkml:trace contextRef="#ctx0" brushRef="#br0">26113 5032 8066,'-13'0'0,"0"0"0,6-1-155,2-4-122,-2 4 420,5-5-19,-4 6 1,5 0 125,-3 0-20,2 0-52,-4 0 0,8 1 150,2 4-167,-2-4 1,9 11-69,-3-5 0,5 11 146,0 0-90,0-1 1,7 2 4,2 3 1,3 3-85,1 2 1,2 1 43,3 3 0,-2-3-132,7 3-74,-1 2 31,5 1 0,1 5 180,3-4 1,-6 3 3,6-3-227,-5 4 62,6-5 1,-8 4 146,3-3 1,-8-3 1,8-1 1,1 3-33,3 2 1,0-4 9,-4-1 0,0 1-150,0-1 125,-1 0 0,0 0 0,-4 0-81,-4-2-110,-3-1 170,4 4 1,-4-4 1,3 3 0,-3-7-57,-2-2 1,1 0-17,-1 5 0,-4-2 21,1-3 1,-1 3 2,4-3 1,-4-2 170,0 2 1,-1-4-140,1 4 0,3 0 17,-3 5 0,-3-5 3,-1 0 1,1-5-40,-1 5 0,-1-4-9,-4 4 1,1-6-35,-1 2 0,2 1-272,2-1 310,-2 0 0,10-5 0,-4 0 0</inkml:trace>
  <inkml:trace contextRef="#ctx0" brushRef="#br0">28921 7137 8040,'22'8'-1187,"0"-4"1235,-6-2 0,9 4 0,-3 1 205,3 0 0,6 4-269,0-7 1,6 6-312,-2-1 0,2-1 253,-2 0 1,8-3 121,-3 4 0,2-2 6,-2 2 1,0 1-1,-1-6 1,1 5 276,0-4-50,5 5-234,3-3 0,0 2 95,1 0-84,-1 0 0,1 0 0,-2-2 105,-2-1 1,0 3 139,-6-5-629,1 6 218,0-8 1,-3 5 34,2-2 0,-8-4-45,4 4 1,-1-4 110,-3-1 0,2 5 1,-2-1 0,-5 0 82,0-4-66,7 0 0,-17 0-7,15 0 14,-10 6 0,-1-4-3,-1 4 1,-1-6 5,0 0 0,-2 1 20,-7 3-288,2-2 261,-3 4-244,-1-6-5,-1 0 160,-6 0-44,0 0 0,0-6 0,0-1 0</inkml:trace>
  <inkml:trace contextRef="#ctx0" brushRef="#br0">30748 7376 7872,'-13'0'-421,"6"0"0,-5 0 421,3 0 368,-3 0 484,-1 0-551,0 0-339,-1 0 299,7 0-131,-5 6 1,9 0-8,-5 2 0,5 0-548,-2-4 313,4 4 1,1 0 101,0 1 41,0-6-11,6 9-32,1-11 0,6 5 111,0-6 0,1 0 330,-1 0-339,0 0-9,0-6-4,1-1 0,-7-6 120,-3 0-94,-2 5-36,-2-4 0,0 11-315,0-11 165,0 11 0,-6-10 80,-3 7 1,-1-2 29,1 2 1,-3 2-694,3-2 64,4 2 122,-1 2 136,0 0 344,4 0 0,-4 0 0,6 0 0</inkml:trace>
  <inkml:trace contextRef="#ctx0" brushRef="#br0">30814 7363 7130,'6'-8'273,"2"-4"17,5 4 0,2 0 1,2-1-41,5-1 0,3-2 46,2-1-202,-1 0 0,7 0 1,2-1 223,3 1-68,2 0 0,6 0 0,2-2 0,4-1 110,1-2 0,4 0 1,0 5 119,-1 0 0,-1 4-250,-2 0 1,-2 1-221,-2-6 0,-1 5-376,-8 1 1,7 0 169,-7-1 0,2-2-43,-2 2 0,-5-3 71,1-1 1,-7 4 79,2 0 0,-7 2-341,-2-2 566,0-3-82,-2 11 1,0-10-326,-7 7 1,-4-5 91,-1 5 1,-3-1 143,4 5 1,-5 0-27,5 0 60,-6 0 0,9 0 0,-5 0 0</inkml:trace>
  <inkml:trace contextRef="#ctx0" brushRef="#br0">32880 6608 7943,'2'-8'0,"2"4"-1098,-3 3 549,5 1 156,0 0 623,-4-6-211,4 4 0,-5-4 8,4 6 1,-3-1 451,7-4-239,-6 4 1,8-6-74,-7 2 1,6-2 71,-1-6 1,3 1-99,1 3 1,0-6 0,1 6 0,3-10 0,1 6 0,4-3-48,-4 3 0,1-2-21,-2-3 1,4 2 31,5-6 1,1 6 0,-1-2 0,5-2 208,0-2-214,6 2-9,-9-5 1,6 9-75,-3-6 1,-2 2 102,6-3 1,-5-2 13,1 3 1,-3 2 70,-2-2-848,1 6 458,-1-4 0,-1 3 28,-3-1 0,2 0 109,-7 5 1,6 0 11,-6 0 1,1-1-107,-5 1 143,-6 0-19,5 0-45,-4-1 1,3 1-4,-2 0 0,3 4 54,-3 0-21,-3 6-176,5-2 1,-8 5-249,6 0 2,-6 0 196,9 0 75,-11 0 0,7 0-57,-4 0 30,-2 0-301,4 0 512,-6 0 0,5 0 0,3 0 0</inkml:trace>
  <inkml:trace contextRef="#ctx0" brushRef="#br0">33966 5800 8006,'-13'0'148,"4"0"192,0 0 40,0 0-211,-4 0 0,4 0-86,0 0 0,1 0-312,-6 0 87,1 0 223,0 0 0,3 6 89,-4 3-91,10-3 0,-14 4 0,11-4 48,-1 1 0,-2 2 19,6 4-278,-1-5 12,5 3 228,0-3-324,0 5 262,6-6 1,-3 4 52,6-7-41,0 0-81,10-4 0,-4 0 50,2 0 1,-2-5-9,-2-4 1,-4-2 7,0 3 1,-5-4 9,5 3 0,-6 2-33,2-2 0,-4 4-13,-1-3-82,0 5 1,-6-5-477,-3 4 407,3 2 117,1-3 43,5 5 0,0 0 0,0 0 0</inkml:trace>
  <inkml:trace contextRef="#ctx0" brushRef="#br0">33953 5694 8018,'13'0'-9,"-6"0"180,5-6 1,-5-1 2,7-6 0,3-1-80,1 1 0,4-5 0,-3-1 117,2-1-181,1 4 0,4-9 260,1 2-120,-1-2 0,1-2-27,-1-4 0,1-2-106,-1-2 1,1-3 51,-1 2 0,-1-8-125,-3-4 1,8-2-4,-4 1 0,-1-2 175,-3 2 0,0 2-325,5-2 0,1 7 67,3-2 0,-11 7 367,7 1-184,-18 13-46,14-8 1,-15 15 0,5-6 1,-6 6-37,-2-2 0,-2 3 23,1 2 1,-7 4-169,3 0 0,-1 6-486,5-1 284,-3-3 384,5 5 0,-6-4 1,0 6-1</inkml:trace>
  <inkml:trace contextRef="#ctx0" brushRef="#br0">23889 4780 8384,'7'0'-484,"-1"0"386,-6 0 334,0 0 1,-1 5-383,-4-1 61,-2 7 0,-6-6 213,-1 4 43,1 3-144,0-5 0,-5 8 78,0 3-78,-5-4 1,7 7 53,-6-3-146,0 2 120,-11 7 1,5-2 59,-3-3-453,3 3 226,-4-5 0,3 7 78,-7-1 0,5 1 11,-4-1 0,4-1-210,-4-2 181,5 2 16,-2-5 0,6 2 204,-1 0-212,1-6 17,-1 9 1,5-8 12,0 5 0,1-6 78,-1 2 0,-1 1 37,5-2 0,0 1-128,5-5 0,1-4-31,4 0 0,-3 0 59,7 4 1,-5-4-9,5 0-131,-1-6-103,5 2 213,0 1 8,0-4-14,0 4-25,0-6-10,0 0 132,0 6-1,0-5-98,0 5-47,0-6 66,0 0 7,0 6 0,-1-5 0,-4 4 10,4-4 0,-5 5 0,6 1 0</inkml:trace>
  <inkml:trace contextRef="#ctx0" brushRef="#br0">22896 5641 7762,'0'-7'-320,"-2"1"339,-2 6 1,1 0 152,-6 0-110,0 6 0,-3-3 25,4 6 1,-4-5 350,3 5-382,3-6 1,-6 9 54,3-4-7,4 4-22,-7 1 0,9-4 32,-6 0 0,5 0 24,-5 4-201,6 0-37,-3 1-470,6-1 444,0-6 90,6-1 0,1-6-194,6 0 162,1-6 39,-1-1 0,-4-6 88,0-1-94,-1 1 14,0 0 1,2 0-6,-6-1 0,2 1 146,-1 0 0,-4 0 589,4-1-430,-4 1-191,-1 0 0,-1 6 83,-4 2-20,4 4 1,-7 1-1152,4 0 470,3 6 315,-11 1 1,10 2-599,-2 0 458,-4-1 130,7 0 0,-5 4 225,6-4 0,-6-2 0,-1 0 0</inkml:trace>
  <inkml:trace contextRef="#ctx0" brushRef="#br0">22776 5721 8541,'8'-2'-21,"-2"-1"1,-2-3-8,0-1 21,1 4-494,1-9 374,-5 11 0,5-7 88,-6 4 202,0 3 79,0-5-187,0 6-41,0 0 0,-6 1 37,-3 4-54,4 2 51,-7 6 0,4 5 17,-5-1 1,0 7 2,0-2 0,-1 3-7,1 2 1,-4 5-28,-1 3 1,0 2 5,5-2 1,0 5 17,0 0 1,-1-1-9,1 6 0,1-4-291,3-1-243,4-1 508,-1 1 0,4-5-532,-2 1 533,-4-7-21,7 3 1,-5-1-4,6 0 0,-4 0-29,-1-4-210,1-1 105,-2-5 1,3 4 69,-6-3 743,6-3-606,-9 6 0,9-6 35,-5 3 1,5 2-140,-2-7 253,-2 1-206,5 1 32,-9-4-37,9 4 1,-8-6-527,6 0 313,-7 1 0,8-3 17,-6-2 143,7 3 1,-9-9 40,7 6 0,-6-6 0,2 3 0</inkml:trace>
  <inkml:trace contextRef="#ctx0" brushRef="#br0">30086 2556 7600,'0'-34'92,"-1"-3"1,-2 5-17,-2-2 0,1 0 174,4-1 0,1-4-167,4 4 1,8-5 10,9-4 1,4 3-95,5-3 0,3-3 0,6 0 0</inkml:trace>
  <inkml:trace contextRef="#ctx0" brushRef="#br1">32946 636 10338,'0'-25'-231,"0"3"0,2-2 0,1 6 0,1 2-960,-1 1 886,-1 2 1027,-2 6-302,0-5 19,0 11-298,0-5 76,0 6-109,0 0 1,0 6-383,0 2 1,-2 6 120,-2 3 1,2 0-205,-2 5 0,1-5 361,-2 5 1,4 0 0,-5 5 0</inkml:trace>
  <inkml:trace contextRef="#ctx0" brushRef="#br1">32960 649 10192,'0'-13'-769,"-2"1"492,-2 3 153,2 3 0,-4 8 18,6 2 0,2 3 92,2 7 0,4-1 0,5 0 0</inkml:trace>
  <inkml:trace contextRef="#ctx0" brushRef="#br2">22154 7336 8072,'7'-13'-82,"-1"4"366,-6 0-114,0 6-203,0-8 0,0 8 403,0-6-269,0 6-363,0-9 284,0 5 1,0-7 75,0 1-82,0 6 44,0-5 0,0 9-3,0-6 1,0 5 10,0-5 0,0 5 61,0-5-45,0 0-15,6 2 159,-4-5-109,4 4-29,-6-5 0,0 0 50,0 0-120,0 5 45,0-3 1,4 3 67,0-5-172,1 6 100,-5-5 1,4 5 16,1-7 0,-1 1-5,-4 0 1,4 0-170,1-1 1,4 1 69,-5 0 1,2 0-52,-2-1 107,-2 1-13,4 0 0,-2 0 0,1-1 1,3-3 12,-3-1 154,5 0-155,-8-1 1,8 5 15,-6-4 0,7-1 2,-3 1 0,0-4-4,1 4 0,-2-1 5,2 2 0,3 2-28,-4-3 22,-2 4-12,6 0 0,-6-3-150,3-1 154,3 0-9,-11 5 1,11-2-2,-3-2 0,-2 2-4,2-3-95,-6 4 1,7-1 75,-6-3 0,2 4 73,-1-4-75,-4 3 1,11-2 8,-3-1 0,-2 0 40,2 5 1,-2-5 5,2 1 0,3-1-43,-3 5 1,-2-2-7,2-3 1,-2 4 17,2-4 0,3 2 0,-3-2 0,-2 3-18,2-2 1,-2 1-9,2-2 0,1 3-12,-5-2 0,4 2 18,-5 2 1,5-5 6,-5 0 1,5 1-26,-4 3 0,3 1-11,-3 0 0,5-2 22,-1-2-20,3 2 24,1-4 0,0 0 0,0-3 0,-1 1 0,-3-1 0,3 6 33,-3-2-32,2-3 0,3 7 0,3-10 84,1 7-76,0-7-3,-5 9 0,0-5 5,0 2 0,1 3 6,-1-2-157,0-4 144,0 6 0,5-8-22,0 5 1,-1-5-9,-4 1 1,1 1 14,-1-1 0,5 4-9,-1-4 149,1 0-135,1 1 0,-4-2-8,2 5 169,-2-5-73,4 8 0,-4-9-62,3 7 1,-4-1 17,0 5 0,-1 0 11,0-1-236,0 1 207,-5 0 0,3 0-124,-2-1 1,3 1 107,1 0 1,1 0-15,-1 0 1,0-2-14,0-3 0,2 3-4,3-2 1,-4 2-9,4 2 187,-3 0-160,4-1 0,-4 1 2,2 0 0,-4 0 13,-4-1 1,3 6 80,-3-1 1,3 1-76,1 0 1,-1-4 4,-3 3 1,2 3-7,-3-6 1,5 9 4,0-6 0,0 2-39,1-2 1,-1-2-12,0 2 1,0 1 25,1 0 1,-1-1-4,0-5 0,5 6 6,-1-1 0,1 1-24,-5 0 268,1-4-235,-1 4 1,0 0 3,0-1 1,0 4 2,1-3 1,-1 5 6,0-2 1,0-1 6,1 2 0,-1 0-13,0 4-44,0-6 1,1 4 54,-1-2-46,0 2 1,5 2 25,-1 0 0,1 0-7,-5 0 1,1 0 58,-1 0 0,0 0 15,0 0 1,1 0-41,-1 0-4,0 0 4,0 0-6,1 0 0,-1 0 7,0 0 0,0 0-35,0 0 25,-5 0 1,4 0 169,-5 0-170,6 0 0,2-1 3,3-4 0,-4 4 2,4-3 0,-2 2 56,2 2 0,-3 0-4,2 0 1,-2 0-4,-2 0 74,0 0-103,1-6 0,-1 5 4,0-4 1,0 4 12,1 1 0,-1 0-4,0 0 1,-4 0 17,0 0-187,0 0 23,4 0 127,0 0 1,0 0 19,1 0-294,-1 0 216,0 6 1,0-5 19,0 4 54,1-4-54,-7-1 1,5 6 0,-5-5-2,6 4 1,-1-2 39,-3 1 0,3-2 91,-3 2 1,2-2-104,3-2 1,-1 4 5,0 0 0,-4 1 49,0-5-46,0 0 1,4 1-36,0 4 1,-4-4 10,0 4 1,-2-3-72,2 3 76,3-4 11,-5 5-12,6-6 0,1 2-57,-1 2 10,0-2 1,0 3 54,1-5 1,-6 5 28,1-1-52,0 1 1,4-5 62,1 0 0,-6 4 133,1 1-176,0-1-5,-2 2 0,5-5 6,-3 4 1,-2-4 21,2-1 0,0 5-4,4-1 1,-4 0-214,0-4 142,0 6 38,4-4 1,0 4-83,0-6 84,1 0-11,-7 0 0,5 4-1,-3 1 0,1 0 3,-1 0 59,3-4-58,-5 5 0,2-4 13,0 2 1,-1-2 1,6 2 0,-6-1 4,1 1 18,0-2 1,4 4-29,1-6 0,-3 1 3,-2 4 1,3-4-6,-3 3 0,-2-2 6,2-2 1,0 0-2,4 0 0,0 0-19,0 0 84,1 6-73,-1-5 0,2 5 6,2-6 1,-2 5-8,3-1 1,-2 0 14,2-4 1,-4 0 24,4 0 1,-2 5-10,2-1 0,-4 1-13,4-5 0,-3 1 8,-2 4 1,0-4-11,1 3 0,-1-1 6,0 2 1,2-4-250,2 4 231,-2 2 1,4-6 0,-5 5-25,-1 0 27,0-4-21,0 9 1,5-8-11,0 6 1,-1-4-10,-4 4 225,7-7-91,-6 10 0,5-6-99,-5 3 1,-1 3 4,0-3 1,0-2 22,1 2 0,-1 0-38,0 4 1,0-4 1,1-1 21,-1 1 8,0 5 1,0-6-1,1 1 1,-3 0-21,-2 4 1,7 0 3,-2 1 1,2-1 12,-3 0 1,0 0-33,1 1 1,-1 0 44,0 4-77,0-3 50,0 4 1,-4-6 1,0 0 0,0 1 51,4-1 0,-1 0 7,-3 0 0,3-4-58,-4 0 0,0 0 4,1 4 1,-2 0 15,2 1 0,-2-1 7,-2 0 1,-3 5-229,7-1 0,-4 1 117,4-5 0,-2 1-21,2-1 0,1 0 57,-6 0 1,7 5-5,-2 0 0,-2-1 2,2-4 120,0 1-109,-2-1 1,3 0 51,-5 0 1,3-4 14,-3 0 0,5 0-39,-1 4 1,-2-1 60,2-3 0,-4 3-12,3-4 0,-3 0-96,4 1 0,-2-1-10,2 6 1,1-1 61,-5 0 0,3-4-5,-3 0 0,5 0-96,-1 4 0,3 0-146,1 0 0,-4 1 77,0-1 115,-1 0-9,6 0 1,-1-1-29,0-3 0,-4 3 59,0-4 1,0 4 157,4 1 1,-1 1-22,-3-1 0,2 0 203,-2 0 1,-2 1-207,2-1 0,-1-4-35,0 0 0,4-1-208,-3 6 176,3-1-70,-5 0 0,5 0-332,-3 1 386,3 5-24,1-5 0,0 4-13,0-9 0,-4 3-133,0-3 81,0 2 0,4 3 62,0-1 0,-4-4 92,0-1 1,-2-3-105,2 4 43,3 0 0,-9 2 36,6-2-14,-6-3-34,8 0-72,-9-5 85,4 11-15,0-10 1,-3 3-28,5-5 1,-5 2-146,2 2 7,-4-2 120,-1 4-2,6-6-7,-4 0 131,3 0 274,-5 0-569,0 0 226,6 0 21,-4 0 18,4 0-648,-6 0-705,0 0 1024,6 0 119,-5 0 104,5 0 1,-5 0-96,4 0 61,-4 0-47,5 0-39,-6 0 244,0 0 18,6 0 0,-4 0-122,3 0-18,-5 0-558,0 0 547,0-6 1,0 3-36,0-6 88,0 6-1365,0-3 315,0 6-2029,0 0 2455,6 6 146,-4-4 300,10 3 1,-11-3 175,3 2 0,4-2 0,-1 4 0</inkml:trace>
  <inkml:trace contextRef="#ctx0" brushRef="#br2">27517 6303 8072,'-13'0'941,"4"0"-458,0 0-251,6 0 0,-4 0 87,2 0 1,3 0 148,-7 0-118,6 0-219,-3 0 74,0 0 0,5 2 111,-4 2-272,4 3 1,1 7 172,0-1 1,0-4-51,0 0 0,1-2-690,4 2 281,-4-3 228,11 0 1,-5-5 208,6 3-141,-5-2 0,3-4 84,-2-2-163,3-3 1,0-7-286,-3 1 278,2 0 0,-9 0-87,2-1 1,-2 1 128,-2 0 1,-6 0-51,-3 0 1,-4 1-19,-5 3 0,3 2 24,-2 2 187,-4 4 1,7-5-1,-4 6-29,3 0-87,2 0 1,6 6-488,2 2 0,5 4 450,5 2 0,14-1 0,9 0 0</inkml:trace>
  <inkml:trace contextRef="#ctx0" brushRef="#br2">27477 6409 8292,'8'0'-1166,"3"0"1,-8-4 1165,6-1 198,-6 1 0,9-2-173,-11 5 0,10-7 233,-7 4-184,1 2-25,0-4 1,-2 6 24,6 0-10,-6 0 11,3-5 11,-6 3 99,0-4-94,6 6-40,-5 0 0,7 0 42,-4 0 0,-1 0 152,6 0-179,-6 0 16,9 6-69,-5-4 62,0 9-5,5-9-8,-4 10 1,9-7 5,1 4 0,-1 3 7,-3-3 0,5 3 9,3 1 1,-1-4-23,1 0 0,0-1 0,4 6 1,1-6 3,-1 1 1,2 0 17,3 4 1,-3 1 11,3-1 0,-3 0 22,-2 0 1,5-1-15,0-3 1,-2 3 33,-6-3 0,4 2-264,-4 3-53,5-1 49,-8 0 1,7 0 131,-1 1 1,-1-1-30,-3 0 1,6 0 42,-6 0 0,6 1-6,-6-1 0,3 0 58,2 0 1,-1 1 10,1-1 0,-2 0-77,-3 0 0,3 1 0,-3-1 0,3 0 27,1 0 1,-1 1 14,-3-1-153,3 0 95,-4 0 1,6 1 36,-1-1-110,-5 0 91,4 0 0,-5 1-6,7-1 0,-1 0-9,1 0 1,-1 1 20,1-1 0,-1-4 8,1-1 1,-1 1-6,1 4 1,-1-4 2,1 0 0,-5 0-11,0 4 1,-2-4-45,2 0 1,3-2-4,-3 2 0,-2 1 33,-3-5 1,4 5-7,1-1 1,-2-2 2,3 2 0,-3-5-10,2 5 0,3-4 132,-3 4 0,3-5-111,2 5 1,-5-6 39,0 1 0,0 2-24,5-2 0,-5 5 7,0-4 0,-2 1 17,2-2 0,6-3-1,-6 4 0,6-4-23,-6-1 0,3 5 1,2-1 0,-1 1 0,1-5 1,-1 1-14,1 3 0,-5-2 36,0 2 1,1-2-9,8-2-64,-3 6 50,5-5 0,-7 5 0,1-6 1,4 0-5,-1 0 1,3 0-27,-2 0-50,-3 0 73,4 0 0,-1 0 14,0 0 1,4-1-17,-4-4 1,4 2-8,-4-6 1,5 2-8,-6-2 8,7-3 6,-3 5-2,0-6-8,4 6 1,-8-5-1,5 3 1,-4-3 6,4-1 0,-1 4-4,1 0 0,-1 0-258,-3-4 251,-3 0-2,4 6 0,-1-5-51,0 3 1,2-3 38,-3-1 0,0 0-10,5-1 0,-5 1-39,1 0 70,2 0-21,-5 0 0,5-1 57,-7 1 0,1 0 144,-1 0 0,1-1-183,-1 1 1,1 4 21,-1 0 52,1 1-130,-1-6 0,2 6 6,3-1 1,-3 1-10,3 0 0,1-4 66,-1 3 0,4-1-19,-4 1 0,5-3-140,-6 3 0,7-3 127,-1-1 0,-3 0 46,3 0 0,-7 2 138,2-2 1,1 3-162,-1-8 1,3 3 8,1 2 215,-5 0-202,8-6 1,-6 3-46,4-6 0,1 4-3,-2-4 1,2 1 54,-6-1 1,5-1-14,0 5 0,-2-6-42,1 2 1,-4 2 17,4-2 1,-4 1 128,4-1 0,-4-1-66,4 5 0,-1-4-29,2 4 1,-3-5-47,-2 1 1,-3-3-93,3-2 0,2 2 85,-3 3 1,1-7-22,-4 2 1,-1-1 36,1 6 0,-1-3-44,1 3 1,-1-5 152,1-3 1,-1 6-74,1-2 1,-1 2 16,1-3 0,-1 1-18,1 0 0,-1 3 2,1 1 1,-1 2 54,1-2 1,3-3-48,1 3 0,0-2-13,-4 2 12,-1-3-10,-5 4 1,4-1 2,-3 0 1,3 2-46,1-2 1,-3-3 7,-1 3 0,-2-2-8,2 2 1,2-3-5,-7 3 1,6 1 27,-6-1 0,7 4-5,-2-4 1,-2 5-33,2-5 0,-1 1 59,1-1 0,3-2 30,-3 7 1,-3-5-51,-1 4 0,1-1 6,-1 1 1,-1-1-55,-3-3 0,0-1-21,4 5 1,-3-4 58,2 4 1,-2-4-6,-2 4 0,2-4-14,3 5 0,-4-2 11,4 1 1,1 2 103,-1-6-99,5 6 14,-8-4 0,6 6 3,-4-4 1,-2 3-3,3-2 0,-4 2 1,0 2 0,-1-5 47,0 0 1,0 1-25,1 3 0,-5 1-21,-1 0 1,1 0 0,4 0 1,1-1 2,-1 1 0,0 0 23,0 0-199,1 5 80,-1-4 0,0 5 19,0-6 0,1 4-17,-1 0 0,-4 0 48,-1-4 0,0 4-13,1 0 0,1 5-151,-6-5 0,2 2 140,-1-2 0,-4-3-16,4 3 1,-4 2 1,-1-2 1,2 6-63,2-1 35,-3-3 99,5 5 0,-6-4 0,0 6 0</inkml:trace>
  <inkml:trace contextRef="#ctx0" brushRef="#br2">34946 4489 8128,'7'-13'-77,"5"5"0,-9-3 354,6 2-189,-6 3 1,4-6 270,-2 3-165,-4 4 1,5-7-124,-6 3 0,0 2-281,0-2 0,0 4 219,0-4 108,0 7 1,-2-6 24,-2 4 1,1 2-118,-6-2 0,5 2 14,-5 2 0,6 2 23,-1 2 1,-2-1-15,1 6 0,-4 0 162,5 4-122,0 0 0,5 1-59,4-1 0,-1-6-124,9-2 0,-1-4 76,10-1 0,-1 0 4,1 0 0,1-1 52,-5-4 0,5-4-61,0-8 1,-10 6-211,-4-2 1,-2 3 233,-3-3 0,1-5 462,-5 0-455,-6 7-8,-1-1 0,-8 10-2,-3-2 1,2 2 97,-6 2 0,4 0 208,-4 0 1,6 6-413,-2 3 0,10 4 109,3 5 0,4-3 0,1 4 0</inkml:trace>
  <inkml:trace contextRef="#ctx0" brushRef="#br2">31794 14407 7838,'8'-7'363,"3"-5"704,-9 5-429,4-6-190,-6 5-238,0 2 0,-6 6-44,-3 0 1,0 2-116,-4 2 0,1 8 265,-10 6-269,6 5 36,-15-2 0,8 7 94,-13 3 1,5-2-79,-4 6 1,0-1-90,-5 2 0,0 2 123,0-3 0,5-1 21,0 1 1,4-5-6,-4 1 1,10-3-2,-2-2 0,4 1-187,-4-1 1,2-4-235,3 0 0,-1-6-4,5 2 0,0-3-176,5-2 0,4-1 33,0-3 16,0 2-370,-4-9 1,6 5-525,2-2 147,4-4 1151,1 5 0,0-12 0,0-1 0</inkml:trace>
  <inkml:trace contextRef="#ctx0" brushRef="#br2">31106 14805 7841,'-8'0'455,"-3"0"773,3 0-1011,-5 6 1,0 1-294,-1 6 1,1 0 254,0 1 1,0 0-29,0 4 0,-1-2-143,1 6 1,0 0 222,0 5 0,4-5-79,0 0 1,4-4-71,-3 4 0,5-6 48,-2 2 1,-1-4 29,2-1-147,0 1 40,9-1 1,4-1 56,9-3 0,-2-4-16,6-5 0,0 0 28,5 0 0,-1 0-20,1 0 1,-5-1-17,0-3 0,-2 2 39,3-2 1,-4 2 0,-6 2 1,5 0 19,-1 0 1,1 0-3187,-5 0 3040,0 0 0,1 0 0,-1 0 0</inkml:trace>
  <inkml:trace contextRef="#ctx0" brushRef="#br3">31860 17334 7890,'5'-9'0,"-1"0"0,1 5 0,-5-5 0,0 6 701,0-3-54,0 6-108,0 0-602,-6 0 84,-2 6 1,-6 3 92,-4 9 1,-2 2 0,-7 8 57,1 3 0,-1-2-153,1 7 1,-5-1 73,0 5 1,-5-5-136,6 0 1,-6 1 116,5 3 0,-4-3-107,4-1 0,-4-4-147,4 4 0,4-5 32,5 1 0,2-8-148,-2-1 1,-2-1 160,7 1 1,-1-3 78,5-6 1,4 0-518,0 1 0,2-5-239,-2-1-67,-3-5 878,5 9 0,-7-10 0,1 3 0</inkml:trace>
  <inkml:trace contextRef="#ctx0" brushRef="#br3">31145 17930 7606,'-13'0'1204,"0"0"-1033,0 0 1,-1 6-11,1 3 0,1 2-300,4 3 0,-4-1 147,3 0 0,-3 6 0,-1 3 324,0 3 1,1-4-210,3-4 1,-1 3-14,5-3 0,1 1 104,4-5 0,1 0-76,4 1 1,4-7-83,8-3 1,4-2 81,5-2 0,1 0 15,-1 0 0,5-6-148,0-3 1,0 2-177,-4-2 0,-5 0-156,0-4 0,-2 4-707,2 0 1034,3 6 0,-10-14 0,4 2 0</inkml:trace>
  <inkml:trace contextRef="#ctx0" brushRef="#br3">33105 18022 8384,'9'-13'0,"0"1"-3,1 4 1,2-4 1,-3 6 80,0-3 1,-5-3 291,5 4-72,-6 2-70,9-6 167,-11 10-235,5-3 79,-6 5-67,0 0 0,-4 5-20,-1 4 0,-7 5 36,-1 3 1,-2 5-293,-7 9 35,0-3 1,-9 10 221,0-2-1255,-5 2 1026,2 2 0,-1-1 134,-1 1 0,1 0-194,-5 0 1,2-1-323,3 1 290,-4-6 55,11-2 1,-4-1 70,6 0 1,1-5-12,2-3 1,0-3-8,5 2 0,1 2 114,3-7 0,1 1-86,0-5 0,6-4 1014,2 0-1006,-2-6 150,5 9-149,-4-11 1,12 5-14,3-6 1,-2 0 25,2 0 1,0 0 2,4 0 1,1 0-12,-1 0 0,0 0-5,0 0 0,1 4 61,-1 1 0,4-1-48,1-4 0,0 2 98,-5 2 0,6-2-93,3 2 1,-1-2 2,1-2 0,0 1 74,4 3 0,-3-2 19,-1 2 1,-2-2-125,2-2 1,3 0 62,-3 0 0,-3 0 3,-1 0 0,1 0-75,-1 0 1,1 4-179,-1 1 1,-4-1 179,4-4 1,-3 0-21,-2 0 0,0 0-13,0 0 27,1 0 1,-1-4 227,0-1-206,0 1 1,1-1 3,-1 1 0,-4-2 8,0 2 1,-2 1 8,2-6 0,1 4-61,-6-3 1,5 3-129,-4-4 0,4 5 144,-5-5 15,6 0 0,-8-4-22,2 0 1,-1 1 54,2 3 0,-4-3 91,3 4 1,-2-6-115,-2-3 0,-2 2 98,-2-3 1,3 2-72,-4-1 1,-1-3 12,2-2 0,-6-1 66,1 5 1,1-5 148,-1 1 1,5-3-197,-5-2 0,2-1 3,-2-3 0,-3 3 17,3-3 1,2 3-13,-2 2 1,6 1-12,-1 3 0,-2-2-34,2 7 1,-1-1-96,5 5 0,-4-1 136,-1 1-10,1 0-31,4 0 0,6-1 0,1 1 0</inkml:trace>
  <inkml:trace contextRef="#ctx0" brushRef="#br3">33132 17917 8210,'-14'0'0,"6"0"0,-1 0 0,4-5 0,-3 1 0,5-2 458,-2 1 1,4-2 393,1-6-574,0 5 0,1-2 124,4 6-154,-4-1 0,11 5-50,-5 0 1,6 0 62,1 0-175,-1 0 1,5 0-79,-1 0 1,7 0 75,-2 0 0,7 6 103,2 3 1,5 1-290,-6-1 0,7 3-309,-1-3 0,-3 3 255,3 1 1,-1 0-43,5 0 0,-2 1 131,-3-1 0,2 0 18,-6 0 1,1-1-148,-1-3 1,-4 3-8,-1-4 1,-1 0-13,-7 1 0,0-5 71,-5 5 1,-6-5 18,-2 5 1,-4-4 117,-1 3 1,0 1 160,0 4 0,-10 2-92,-4 3 1,-6-2 139,2 6 0,-10 0-146,2 5 1,-5 4 6,0-1 0,-3 6-293,-6-5 0,1 10 17,-1-1 1,0-2 14,1-3 0,-1-1 128,0 1 0,0 2-58,1-6 1,5-2 72,3-7 1,4 2-197,5-6 0,3-1-10,6-3 1,6-6 260,2 1 0,4-6 0,1 3 0</inkml:trace>
  <inkml:trace contextRef="#ctx0" brushRef="#br3">34032 18181 8353,'0'-7'946,"0"1"-562,0 6-130,0 0 1,0 6 17,0 3 1,0 4-1,0 5 0,0 2-216,0 7 1,0 1 0,0 1 181,0 2 1,0 4-93,0-4 0,0 6 33,0-2 1,0 4 24,0 0 0,0-3-245,0-1 0,0-1-7,0 1 0,0 2-60,0-6 0,0 4 64,0-4 1,0 0 133,0-5 1,0-1-329,0-2 0,0 0-366,0-5 1,0-1 297,0-3 0,0-1 25,0 0 147,0 0 1,-1-1 0,-4-3 0,2 1 219,-5-5-50,5-1 1,-9-4 125,3 0 0,2 5-194,-2-1 0,4 0 18,-3-4 0,-1-4-47,-5 0 1,1-7-102,0 2 0,0-2 140,0-3 1,-5-3-8,0-1 1,-5-1-34,1 1 1,-3 4 41,-2-4 1,1 3 65,-1 2 0,1 0-26,-1-1 1,4 3 134,-4 2 1,8-1-150,-7 5 0,8-1 4,0 2 1,4 2 107,0-2 0,5-2-78,1 2 1,3-1-654,-4 5 210,6 0 389,-2 0 14,5 0 0,0-6 0,0-1 0</inkml:trace>
  <inkml:trace contextRef="#ctx0" brushRef="#br3">32324 18936 8307,'1'-7'135,"4"2"58,-4 4 0,7 1 257,-4 0-297,-2 0 0,9 1 61,-2 4 1,1 4-1,1 8 91,-2 5 0,-1 8-419,6 1 150,-1 6 0,0-4 229,0 7-205,1 0 1,-1 0-206,0-1 1,0 0 109,1-4 1,-1 2 86,0-6 1,0 4-750,1-4 362,-1 0 198,0-5 0,-4 1-313,0-1 1,0-1 168,4-3 1,-4 2 170,-1-7 0,0 1-272,1-5 0,1-4-664,-6 0 1046,1-6 0,1 9 0,1-5 0</inkml:trace>
  <inkml:trace contextRef="#ctx0" brushRef="#br3">32801 19492 8220,'13'-13'0,"0"-6"0,0 0 0,1-3 0,-1-3 575,0-2-268,6-7 1,-3 1-194,7 2 1,-6-3 0,5 0 153,2 0 1,-1-3-5,-1 7 0,3-1 0,-3 4 0,-1 1-1185,1-1 0,-6 2 548,2 3 0,-3 3-250,-2 6 1,0-1 622,0 1 0,1 0 0,-1 0 0</inkml:trace>
  <inkml:trace contextRef="#ctx0" brushRef="#br3">32602 19810 8135,'0'-7'0,"6"-5"0,1 3 0,4-3 436,2-1 0,-1 0 1,10 0 64,1-1 0,7-3-22,1-1-284,5-5 0,-3 8 60,2-3 1,3-2-16,-2-2 0,2 2-481,2 3 1,-1-2 247,1 1 1,0 0-575,-1 5 0,1-5 341,0 1 0,-5-1 87,1 5 1,-7 0-720,2-1 0,-3 0 70,-2-4 0,-1 3 788,-3-2 0,3 2 0,-4 2 0</inkml:trace>
  <inkml:trace contextRef="#ctx0" brushRef="#br3">33198 18844 8213,'-13'0'-98,"5"0"-25,2 0 97,1 0 410,3-6 318,-4 4-510,6-4 0,2 8-13,2 2 0,-2 4 179,2 5-229,3 0 0,-4 5 1,5 1-58,-2 1 0,2 7 48,-3 4 1,1 4 52,-2-4 0,-1 6-143,6-2 0,-5-1-199,5 1 0,0-5 35,4 1 0,-4-4-145,0 0 1,-2-2 143,2-3 0,3-3 32,-3-6 103,-4 1 0,7-1 0,-4 0 0</inkml:trace>
  <inkml:trace contextRef="#ctx0" brushRef="#br3">33410 19479 7954,'9'-4'198,"-1"-1"1010,1-5-855,10 9 0,-2-10 0,5 5 1,1 0 488,2 1-658,2-6 1,4 10-79,0-4 1,5 0-130,0 0 0,-3 1 0,1 2-661,-1-2 1,3 2 405,0-2 1,-5 2 277,-5 2 0,1-5 0,-7-3 0</inkml:trace>
  <inkml:trace contextRef="#ctx0" brushRef="#br2">27901 14513 8144,'-7'-7'0,"-5"-5"0,9 9-487,-6-6 306,6 7 132,-3-10 0,2 9 96,0-6 54,-1 0 0,4-3 14,-4 4 1,4-4 26,-4 3-296,4-3 246,1-1-9,0 0 1,-5-1 106,1 1-104,0 0 0,4-2-9,0-2 1,0 2 34,0-3-180,0 3 139,0-4 1,0 5-30,0-4 1,0-1-10,0 1 1,0-4 36,0 4 1,0-4-62,0 5 1,0-5-119,0 4 1,0-6 119,0 2 1,1 2-9,4-2 0,-4 0 18,3-5 1,-1 2 1,2 3 0,-4-3-108,4 3 1,-2-2 96,1 2 0,-3-3-19,4 3 0,1 2 10,-2-2 1,2 0-7,-1-5 1,-4 5 40,3 0 0,2 0 9,-1-5 1,4 1-32,-5-1 105,6 7-104,-8-5 1,8 4 15,-6-5 1,7-1 74,-2 1 1,-2-1 7,2 1 0,-2-1-141,2 1 0,3 4-10,-3 0 0,-2 6 65,2-2 0,-2-1-12,2 1 0,1-4-17,-5 4 0,3-1-3,-3 2 0,4 2 111,-5-3 0,6-1-82,-1 1 1,-1-4 14,0 5 0,-3-2-2,4 1 0,-1-1 7,6-3 0,-5 1-12,-1 3 0,1-1-9,4-3 1,5 2 5,0 2 0,-1 2-4,-3-6 1,-1 4-82,0-4 1,0 6 82,1-2 1,-1 3-101,0 2 0,-4 0 64,0 0 0,0 0-6,4-1 1,-1 1-33,-4 0 1,4 0 24,-3-1 0,3 1 69,1 0 0,5 0-46,-1-1 1,1 1 3,-5 0 1,5 0-18,0-1 0,-1 1-11,-4 0 0,1 4 18,-1 0 1,5 2-2,-1-2 0,1-3-1,-5 3 0,0 2-5,1-2 1,-1 5-37,0-5 0,0 5 23,1-5 0,3 4-8,1-3 0,0 5 15,-5-2 0,0 2-4,0-1 1,1 2 4,-1-2 0,-4 2 4,-1 2 1,1-1 50,5-3 1,-1 2 9,0-2 0,0 2-46,0 2 1,1 0 5,-1 0 0,2 0 5,2 0 1,-2 0 3,3 0 1,-4 0-33,0 0 0,-1 0 24,0 0 0,0 0-5,1 0 1,-1 0 1,0 0 0,0 5-1,1-1 0,-1 0 31,0-4 0,0 0 7,1 0 1,-1 5-31,0-1 1,0 1-9,1-5 0,-1 0-1,0 0 1,5 4-9,-1 1 1,2-1-2,-1-4 0,-3 4 15,2 1 1,-2 1-11,-2-2 1,5-2-73,0 2 1,-1 2 56,-3-2 1,-1 5 62,0-5 1,0 5-52,1-4 0,-1 4 0,0-5 0,5 5 3,-1-5 1,1 2 3,-5-1 0,1-4 16,-1 3 1,0 2 2,0-1 0,2-1-15,3-4 1,-4 5-2,4-1 0,-3 2 206,-2-2 1,5-2-114,-1 2 1,5-1-41,-4 1 1,1-2-7,-1 2 1,-2-1 18,6 2 0,-4-4-56,4 4 1,-6 1-118,2-2 0,1 0 73,-2-4 1,5 5-5,-4-1 0,1 1 34,-1-5 0,-3 1-26,2 3 0,2-2 10,-1 2 1,0-2 4,-5-2 5,6 0 1,-4 4 3,2 1 0,-2-1 1,-2-4 1,1 0 21,-1 0 0,0 0 6,0 0 0,1 0 27,-1 0 1,0 0-46,0 0 1,1 0 0,-1 0 0,4-4-18,1-1 0,0-4-6,-5 5 0,0-2 37,1 2 1,-1 1 0,0-6 0,0 6-7,0-1-17,1-4 1,-1 2 29,0-3-16,0-2-27,1 9 0,-1-10 4,0 4 1,5 0 18,-1-1 1,1 2-4,-5-2 0,5-2-13,0 2-253,-1-3 108,-3-1 0,-1 1 95,0 3-2,0-3-39,1 5 69,-1-6 1,-4 1 1,-1 3 1,-3-1-280,4 5 1,-5-3-346,5 3 1,-5-4 326,5 5 0,0-6 317,4 1 0,1-3 0,-1-1 0</inkml:trace>
  <inkml:trace contextRef="#ctx0" brushRef="#br2">31026 12156 6890,'0'13'555,"0"1"-472,6-1 50,-4 6-68,3 2 0,-5 5 14,0 1 1,0-1-1,0 1 95,0-1 66,0 1-166,0-1 1,0 4 57,0-4 1,2 5 6,2-5 1,-2 1-25,2 4 1,2-3 8,-1-2 1,3 2-163,-3 3 43,5-3 0,-7 10 1,4-4-83,-1 0 0,3 0 12,-4-3 0,-1-3 89,-4 3 0,4-4 23,1 0 1,-1-1 8,-4 1 1,0-1-5,0 1 0,0-5 15,0 0 1,0 0-13,0 5 1,0-2-38,0-3 0,0 3-58,0-3 1,0-2 110,0 2 1,0-1-9,0 1 1,0 2-40,0-7 0,0 2-10,0-1 0,5-3-24,-1 2 1,0 0 6,-4 0 0,0-2-34,0 3 0,0-4 62,0 0 1,0-1-9,0 0 0,5-4-47,-1 0 1,1-5-13,-5 5 0,0-5 66,0 5 1,0-4 34,0 4-51,0-7 6,0 4-19,0 0-2,0-4 109,0 4-83,0-6-3,0 0 31,0-6 1,0 3 16,0-6 0,0 5-65,0-5 0,-2 4-12,-2-4 41,2 1 1,-5-6-49,3 1 0,1 0-77,-6 0 0,6 4 107,-2 0 1,-2 0 3,-2-4 0,2 1-25,-2 3 1,5-2 4,-5 2 1,1-3 114,0-1 0,-3-1-97,7 1 1,-5 0 21,5 0 1,-7-1-11,3 1 0,0 0 4,-1 0 1,2 0 32,-2-1 1,-1 1-11,5 0 0,-5 0-39,1-1 1,2 5 4,-2 1 1,5-1 11,-5-4 0,4 1 4,-3 3 1,0-3-62,-1 3 1,-1-2 55,6-3 0,-7 6-66,3-1 0,0 0 47,-1-4 1,5-1-11,-5 1 0,5 1 33,-5 4 0,5-4 11,-5 3 1,4-1 33,-4 1 1,5-3 11,-5 3 1,5-1-92,-5 1 52,6-3-20,-9 5 0,9-6-96,-6-1 109,7 1-13,-10 6 0,9-5 66,-6 3-64,0-2-12,2-3 0,-5 5 1,3 1 0,2 0-114,-2-1 46,0-2 0,-4 3-6,0-5 0,4 4 60,0 0 0,0 6-6,-4-1 0,0 1 48,0-1-25,-1 2 0,1-4-96,0 6 1,0 0-2,-1 0 1,1 0 69,0 0 0,0 5 1,-1-1 0,1 6-193,0-1 1,1-1 95,3 0 0,-3-3 135,4 4 0,-4-5-148,-1 5 56,-1 0 1,1 4 1,0 0 0,0-1 21,-1-3 1,3 3-7,2-4 1,-3 4-1,3 1 1,-1 2-7,1 3 1,-3-3 32,4 2 0,0-2 16,-1-2 1,5 2-14,-5 3 1,6-4 22,-1 4 1,-2-3-25,1-2 0,1 5 3,4-1 0,-4 1 15,-1-5 0,1 5-16,4-1 1,0 3 24,0-3 0,0-1-31,0 6 0,0 1 3,0 3 0,0-4 63,0 0 1,0 0 109,0 5 1,0-5-140,0 0 0,0-5 0,0 6 0,-2-3 5,-2 2 1,2 2 6,-2-7 0,3 6 38,1-6 0,0 5-43,0-4 0,0 4 68,0-4 0,-5 1-61,1-2 1,-1 0 6,5 5 1,0-5-40,0 5 0,-4-1-86,-1 1 1,0 3 93,0-3 0,2-1-16,-6 1 1,5 0 18,-5 4 1,5-4 17,-5 0 0,4-4 14,-3 4 0,0-1-3,-1 1 0,-1 1 9,6-5 1,-7 6-13,3-2 1,-3-2 1,3 2 1,-4-4-179,3 4 1,-3-6 119,-1 2 0,0 1 51,-1-1 1,1 1-43,0-1 0,0-4-6,-1 4 0,1 1 46,0-1 1,-5-1 16,1-3 0,-5-1-57,4 0 0,-1 0 2,1 1 1,-1-1 19,-3 0 0,-3 0-4,3 0 1,1 1-121,-1-1 0,5-1 102,-6-3 0,6 1-1,-5-6 0,1 5-6,-1-4 0,-3 3-5,3-3 0,3 4 40,1-5 1,-1 0 93,1-4 1,-4 2-105,5 2 1,-1-2 5,5 2 0,-2-2 0,-3-2 0,4 0-56,-4 0 0,3-2 10,2-2 1,-5 1 47,1-6 1,-1 2-2,5-2 1,1-3-22,3 3 0,-2-4-9,2-5 1,-2 4 27,3-4 1,-3 2 3,7-2 0,-6 3 78,1-2 0,1 1-79,0-2 1,3 3 2,-4-2 0,5 2 49,-5 2 1,5-2 19,-5-3 0,4 4-57,-3-4 0,0 2-3,-1-2 1,-2 3 17,2-2 0,1 0 3,0 0 0,-1 2-24,-4-3 0,4 4 1,0 0 0,0 1 155,-4 0 1,1 4-137,3 0 0,-3 2 8,4-2 0,-4-3-19,-1 4 0,-1 0-122,1-1 0,0 2 78,0-2 1,-2-1-10,-3 5 1,2-3 36,-6 3 0,6-4-88,-2 5 0,-2 0-93,-3 4 1,3-5 145,-2 1 1,6-1 5,-2 5 0,-1 0-15,1 0 0,-1 0 3,1 0 0,4 2-44,-4 2 1,3-1 47,2 6 0,0-5-75,0 5 1,4-1-21,0 0 1,0 4 71,-4-3 1,1 3-77,3 1 0,-2 0-9,2 0 0,1 2 104,0 3 1,0-2 9,-1 6 0,-1-4-51,6 4 0,-5-6 11,4 2 0,1 1 115,4-2 1,-4 1-94,-1-5 1,-1 5 100,2 0-87,2-1 1,-5-3-17,3-1 82,2 0 0,-8 0 152,5 1 0,-3-6-132,3 1 1,-4-4 17,5 3 1,-2-3-46,2 4 0,1-6 75,-6 1 1,0-2 7,-4-2 1,0 0-4,-1 0 1,1-2 14,0-2 1,-5 1-53,0-6 1,1 0-2,4-4 1,-1 1-1034,1 3 451,0-3 338,0 11 0,5-11 155,4 3 0,2-8 0,2-4 0</inkml:trace>
  <inkml:trace contextRef="#ctx0" brushRef="#br2">27716 14646 8011,'13'0'249,"0"0"1,0 0-236,1 0 0,-1 4 91,0 1 0,6 3 123,3-3 0,-1 1-324,1-2 0,-1-2 0,1 2-378,-5-3 1,2 1 364,-1 2 1,-5-2 114,-4 2 83,0-2-46,-2-2 694,-1 0-565,-6 0 0,-1 0-92,-4 0 0,-2-5 86,-6 1 0,-5-5-35,0 5 0,-4-2-205,5 1-55,-7 4 60,10-5 1,-10 2 109,6-1 0,1 1 20,3 4-33,1-6 26,0 4 1,4-3 286,0 5-326,6 0-138,-3-6 1,12 4 171,3-2 1,3 2-33,1 2 0,5 0 10,-1 0 0,6 0-19,-6 0 1,5 2-3,-4 2 0,4-1 1,-4 6 1,4-6 4,-5 1 1,1 2-11,-5-1 1,-4-1 11,0-4 129,-6 6-114,3-5-23,-6 5 1,-8-6 71,-5 0 1,-6 0 26,-7 0 1,-2-4-101,-3-1 1,3-3 5,-3 3 0,3-4 53,1 5 1,7-5-5,2 5 1,3-1-197,2 5 1,4-4-10,1-1 37,5 1 106,-3 4 0,7 0 86,4 0 0,2 0 43,6 0 0,6 0 43,3 0 0,-1 2 2,1 2 0,2 2-153,7 3 0,-4 2-410,4-2 0,-4-1 550,-5 0 0,1-3-282,-5 4 307,0-6-85,-5 2 0,-7-5-76,-6 0 0,-6 0-30,-7 0 1,-6-4 55,-3 0 1,-3-7-157,-2 3 0,-1 0-227,-3-1 1,9 1 113,0-6 0,6 3 220,3 2 0,-1-3 0,1 5 0</inkml:trace>
  <inkml:trace contextRef="#ctx0" brushRef="#br2">27716 14685 7791,'-8'-5'0,"2"3"0,6-4 0,-1 0 153,-3-2 0,2 0-11,-2-1 98,2 1-194,2 0 1,0-4-12,0 5 0,-1-2 14,-4 0 1,4 1 85,-4-6 0,4 1 137,1 0 1,0 0-158,0-1 1,4 1-8,1 0-16,5-6 50,-8 4-49,9-10 1,-8 10-136,6-2 1,-6 2-290,1 2 1,-2 4 8,-2 0 209,6 6 35,-5-3-34,5 6 276,-6 0 51,0 0-181,0 6 0,-1 6 17,-4 6 1,4 5-13,-4-1 0,4 3 4,1 2 0,-4-1-48,-1 1 1,1-7 5,4-2-14,0-3 42,0-2-20,0-6 45,0-1 10,0-6 1,0-1-61,0-4 0,0-7 13,0-5 0,0-1 10,0 5 1,0-5-41,0 1 1,0-1-3,0 5 0,0-1-100,0 1-274,0 0 275,6 0 63,1-1 0,2 7-1347,0 3 593,-6 2 500,2 2 1,-3 8 81,2 5 1,-2 0 222,2 5 0,-2 1-43,-2-2 1,0 6 42,0-6 0,0 1 0,0-5 0,0 6 0,0 2 0</inkml:trace>
  <inkml:trace contextRef="#ctx0" brushRef="#br2">27716 14527 8117,'0'-9'-81,"0"0"1,0 5 469,0-5-193,0 6 1,6-9-50,-5 11 1,5-11-90,-6 3 1,4-3-367,1-1 274,5-6 0,-8 4 336,2-3-204,3-2 1,-5 1-25,2-3 0,2-3 33,-1 3 1,0-4-121,0 0 1,-2-5 78,6 0 0,-5-1-341,5 1 1,0 3 154,4-3 1,0-1 72,0 1 47,-5 0 0,4-1 0,-5-2 0</inkml:trace>
  <inkml:trace contextRef="#ctx0" brushRef="#br2">27689 14487 8104,'0'-7'324,"0"-5"1,0 9-345,0-6 139,0 0 1,0-4-1,0 0 89,0-1 1,0 0-21,0-4 0,5 0-70,-1-8 1,0 7-81,-4-8 0,0 4 0,0-4 177,0 1 0,2-1-62,2 1 1,-2 4-29,2 0 1,-1 0-214,2-5 0,-4 2-285,3 3 1,4-3 76,1 3 1,-2-2-129,2 2 1,-2-3 216,2 3 0,3-1 63,-3 1 1,1-2-358,-1 6 0,3-4 12,-4 5 1,0-1 488,1 5 0,-7 0 0,4-1 0</inkml:trace>
  <inkml:trace contextRef="#ctx0" brushRef="#br2">27716 14381 8020,'7'-9'179,"-1"0"1,-2-1-35,1-2 36,5-1 0,-7-2 34,6-2 0,-2-3 1,2-3-209,-5 1 0,2 0 15,-1-5 1,1 7 531,-2 2-417,-2-3 0,3 5 136,-5-6-200,6 6 0,-3-8 164,6 7 0,-6-5 262,1 4 0,2-4-427,-1 4 1,4-4-347,-5 5 0,5-7 257,-5 2 0,5 1 108,-5-1 0,2 6-402,-1-2 1,-4-1-14,4 2 0,1-1-102,-2 5 0,0 4 186,-4 0 0,2 2 15,2-2-458,-2 3-683,4 0 955,-6 5 1,0 2 123,0 12 0,0 2 287,0 7 0,0 6 0,0 6 0</inkml:trace>
  <inkml:trace contextRef="#ctx0" brushRef="#br2">27782 14301 8384,'0'-13'443,"1"0"0,2 0-445,2-1-6,-1-5 0,1 3-118,-1-6 247,6 0-31,-8-4 1,5-1 20,-2 1 0,-4-1 0,3 1 40,-2-1 0,-1 1 81,4-1 1,-4 2-134,4 3 1,1-3-38,-2 3 1,5-3 57,-5-1 0,5 3 30,-5 1 0,7 5-109,-2-5 0,-2 1-211,2-1 0,-2-3 158,2 3 1,1-2 36,-5 2 1,3-3-5,-3 3 1,4-1 5,-5 1 0,5-3 164,-5 3 0,5 1-133,-4-1 1,3 4 28,-3-4 0,5 4-12,-1-4 1,-2 6 15,2-1 0,-4-3-42,3 3 1,-3-1-20,4 5 1,-5-5 19,5 1 1,-6-1-9,1 5 1,2-2 5,-1-3 1,-1 4 3,-4-4 0,4 3 13,1 2 1,-1-2-90,-4-2 0,5 2-4,-1-3 1,0 3 64,-4 2 1,5 0 2,-1 0 0,1 0-56,-5-1 158,6 7-124,-5-5 0,5 5-36,-6-6 0,4-1 50,1 1 0,1 0 2,-2 0 1,-2-1-53,2 1 0,2 0-7,-2 0 0,2-1 24,-1 1 0,-4 0-11,3 0 1,-1 4 14,2 0 0,-4 5-35,4-5 42,2 0 1,-4-4-4,6-1 0,-5 6-13,5-1 0,-5 0 12,5-4 0,-1-1 0,0 1 1,3 4 9,-7 1-9,6-1 0,-2-4 3,5-1 0,-4 5 5,0 1 0,-5 0-7,5-1 0,-2-2-3,2 2 0,1 1 32,-5 0 1,5 0 0,-1-1 0,-2-2 5,2 2 1,0 2-27,4-2 1,-4 1 0,0-1 0,0-1 164,4 6-163,0-7 1,0 9-153,1-7-117,-1 6 1,0-3 184,0 6 1,-4 0-461,0 0 0,-4 0-653,3 0 0,1 0 1178,4 0 0,1 6 0,-1 1 0</inkml:trace>
  <inkml:trace contextRef="#ctx0" brushRef="#br2">27597 14513 8740,'7'0'105,"-1"0"36,0 0-64,1 0 0,2 5 139,0-1 1,-5 6-155,5-1 35,-6 3-16,3 1 1,-2 1 81,1-1 7,5 0-116,-9 0 1,10-4-1,-7 0-360,-1 1 224,4-4 1,-5 1 69,2-2-229,-2-4 266,-2 5-30,0-6 101,0 0-89,-6 0 1,3-4 0,-6-1 0,0-5 8,-4 1 1,1 2 2,3-2 0,-2 2 116,2-2-65,-3-3-111,-1 11 0,0-5 80,-1 6-20,7 0-53,-5 0 0,6 1-125,-3 4 0,4-2 117,5 5 1,0 1-10,0 5 1,0-6-22,0 1 18,5 0 1,3 4 94,5 0 1,-1 1-73,-3-1 1,2-4 121,-2 0 1,-1-5-102,0 5 1,1-6 16,5 1 1,-6-2 53,1-2 0,-4 0 5,3 0 1,-5-2 14,2-2 1,-4-4 124,-1-5 0,0-4-155,0-1 0,0-6-17,0 2 1,-6 2-92,-2-2 0,-4 5 31,-1 0 0,-2 2-15,-3 2 0,3 0 67,-2-1 1,-2 7-29,1 3 1,0 2-153,5 2 140,0 6 0,1 3-186,3 8 0,2-2 55,2 3 0,4 1 96,-3-1 1,4 4 37,4-5 0,2 1 105,3-5 0,4 0-78,0 1 1,0-2 136,5-4 0,-3 3-153,-2-7 1,0 2 43,1-2 1,-1-2 54,0 2 1,-6-4-29,-2-4 1,1 1-62,-2-6 1,1 0 27,-5-4 0,0-5-29,0 1 0,-2-2-87,-2 1 0,1 3-126,-6-2 1,6 2 203,-2 2 0,-2-7 0,0 0 0</inkml:trace>
  <inkml:trace contextRef="#ctx0" brushRef="#br2">28166 14738 7215,'-6'-7'-704,"5"0"868,-4 2-66,4 4 0,1-11 1,0 3 222,0-3-111,-6-1-59,4 6 1,-8 0 462,6 2-408,-7 4 1,5-4-78,-2 10 0,-3-2 65,7 5 0,-5-3 81,5 4 1,-5-1-224,4 6 0,-3-1-255,3 0 0,1-4 220,4 0 0,0 0 50,0 4 1,0-4-184,0 0 1,0-5-58,0 5-9,6-6 201,1 3-8,6-6 0,-4 0 111,0 0 8,-6 0-98,9-6-18,-11-2 0,5-5 15,-6 0 1,-4 4 16,-1 0 1,-5 2-4,1-2 1,-3-1-25,-1 5 1,0 1-4,0 4 1,-1 0 8,1 0 1,0 1 8,0 4 1,4 1-208,0 3 1,6 2 51,-1-2-32,2 3 1,8 0 76,3-3 0,3 1 30,1-6 0,4 1 56,1-5 0,4 0 4,-4 0 0,4-2-1,-4-2 0,4-4 12,-5-5 1,1 4-42,-5 1 1,-5-1 25,-4-5 0,-3 1 189,-1 0 1,0 0-121,0-1 1,-5 6 41,-4-1 1,-5 6-82,-3-2 0,1 4 10,-6 1 0,5 1-110,0 4 1,3-2-166,6 6 1,2-5 224,6 5 0,6 0 0,1 4 0</inkml:trace>
  <inkml:trace contextRef="#ctx0" brushRef="#br2">31344 13626 8005,'-13'7'0,"0"-1"0,5-6-103,-4 0 1,9 0 56,-5 0-227,5 0 273,-9 6 0,10-4 1,-9 4-1,2-6 1,2 1 146,-2 3 0,4-1 1,-2 6 205,1 2 0,-3-4-89,5 2 0,-1-5-174,5 5 1,-1-2 180,-4 2-145,4 3-620,-5-5 364,6 1-127,0-2 180,6-6 1,-4-6 122,2-3 1,-3-3 309,-1-1 1,5 0-260,-1-1 1,1 1-57,-5 0 0,0 0 49,0-1 1,-2 3 16,-2 2 1,1-3-70,-6 3 0,0 3 106,-4 2-122,0 2 1,-1 2-14,1 0 0,1 2 27,4 2 0,-3 4-23,7 5 0,-5 0-103,5 0 1,-1 1 153,5-1 1,0-4 10,0 0 0,2-5-40,2 5 1,3-6-7,7 1 0,-4 2-14,3-2 0,-7 1 33,7-5-25,-2 0 0,-3 0 33,1 0-24,-6 0 241,3-6-127,-6 4-445,0-9 146,0 3 181,-6-5 1,-1 1-768,-6 3-853,5-2 1592,-3 3 0,9-5 0,-4 0 0</inkml:trace>
  <inkml:trace contextRef="#ctx0" brushRef="#br2">31106 12249 8056,'0'-13'-232,"-2"1"846,-2 3-404,2-3 0,-9 11 157,9-5-52,-10 6-320,5 0-1,-6 0 48,-1 0 117,7 0 0,-5 0 1,4 0 100,-4 0 1,3 0 102,0 0-363,6 6-309,-3 1 164,0 6 83,5 1 0,-5-1 94,6 0 1,4-4 37,1 0 0,5-6-111,-1 1 1,3-2-173,1-2 0,-4 0 236,0 0 0,-1-5 109,6 1 0,-5-6-111,-1 1 1,-5-3 13,2-1 1,-4-1 165,-1 1 0,0 4-4,0 1 1,-6 0-55,-3-1 1,-2 3-44,-3 6 1,1 0-8,0 0 0,-5 0-48,1 0 0,-1 6 14,5 3 1,5-1-172,4 0-149,-3 1 0,5 4 175,-2 1 0,8-5-217,5-1 0,3-5 303,1 2 0,6-4 0,2-1 0</inkml:trace>
  <inkml:trace contextRef="#ctx0" brushRef="#br2">31609 12911 6818,'-2'-7'-366,"-2"2"366,3 4 0,-5-1 493,6-2-287,0 2 1,-5-5-124,1 3 0,-1 1-6,5-6 1,0 4 9,0-3 1,0 3 518,0-4-379,0 6 0,2-7 74,2 6 0,-2-2 98,2 1-239,-2 4 0,-1-6 145,4 2-163,-4 4 0,9-7-30,-5 4 0,5 3-129,-1-4 0,3-1 133,1 2 1,0-1-8,0 5 0,1 0-262,-1 0 0,4 0 66,1 0 0,6 0 144,-2 0 1,-2 0-7,2 0 0,0 2-8,5 2 0,-1-1-8,1 6 1,-1-6 0,1 1 1,1 2-9,3-1 1,-2 1 20,7-2 0,-1-3 6,5 4 1,-1-2-52,1 1 0,0-2-101,-1 2 0,1-1 73,0 1 0,1-2-12,3 2 0,-3 2 45,4-1 0,-4 3-23,-2-3 0,6 5-19,-1-1 0,0-2 18,-4 2 1,-2 0 3,-3 4 1,8 1 15,-3-1 0,2 0-5,-2 0 1,0 0-45,-1 1 0,1 0-20,0 4 1,-5-3 92,1 2 1,-7 4-2,2 1 1,-2-1-46,2 1 1,-3 0 22,3 4 0,-3 1 46,-2-1 1,2 1-70,3-1 1,-3 2 8,3 3 1,2-3 24,-3 3 0,3-2 6,-2 2 1,-3-3 6,3 3-369,2 3 197,-5-6 0,5 6-160,-7-3-250,1-3 506,-1 4 0,1-4-23,-1 3 0,1-2 12,-1 7 0,-1-5-7,-3 4 1,2-4 49,-7 4 0,7-4 19,-2 4 1,-1-5-49,1 1 0,-5 1 258,5-1 0,-1 1-382,1-1 1,3-3 110,-3 3 1,2-3-65,-2-2 1,1 5 56,-5 0 1,1 2-28,-1-2 0,-4-4 80,4 4 1,-3 2 156,-2-2 1,2 4-153,2-4 1,-2 0 102,3-5 1,-3 1-103,-2-1 0,-1 1 30,-4-1 1,7 2 140,-6 3 1,0-3-42,-9 3 0,4-3-22,1-2 0,3 2-67,-3 3 1,1-3 13,-2 3 1,-1-3-20,6-2 1,-5 1-162,5-1 0,-6 5 39,1 0 1,-1 0 63,2-4 1,-4 3 7,4 1 0,-4 0 44,-1-4 0,0 4 202,0 0 0,0 1-172,0-1 1,0-2-27,0 7 0,0-7 37,0 2 1,0 1 40,0-1 1,-1 4-250,-4-4 1,2 2 107,-5-2 0,0-2 42,-1 6 1,-2-1-11,2 2 0,1 2-5,0-3 0,0 2 27,-1-2 1,-2 2 18,2-6 1,-3 4-33,-1-4 0,4 0 2,0-5 0,0 5 12,-4 0 0,0 0-9,0-4 0,-1 4 154,1-1-148,0 1 61,0 2 1,-1-4 16,1 6 0,-5-4-56,1 5 0,-5-5 18,4 4 0,-4-6-134,4 2-105,-5 3 97,8-6 0,-8 4 33,5-5 1,-4-1 48,4 1 0,-4-1-27,4 1 0,-4-2 55,5-3 1,-5 1 16,4-5 0,-4 6-100,4-2 0,-5-2 4,1 2 1,3-4 56,1 4 0,-3-4 11,-1 4 0,2-5 96,-2 6 0,4-7-132,-4 1 1,4 3 50,-4-3 1,1 1-41,-1-5 1,-1 0 17,5 1 1,-1-3-2,1-2 1,4 1 5,-4-5 0,3 4 53,2-5 0,0 5 74,0-5 1,4 5-113,0-4 0,2 0 23,-2 0 0,1-2 84,4 6-178,3-6-150,-11 8 0,9-5 146,-6 3 45,6-3 0,-3-5-441,6 4 0,-1-4-368,-4 4 438,4-4 1,-7-1-201,4 0 201,3 0 371,-5 0 0,0-6 0,-2-1 0</inkml:trace>
  <inkml:trace contextRef="#ctx0" brushRef="#br2">33582 17427 7692,'-7'-6'0,"1"4"467,6-4 1,-2 6 134,-2 0-467,2 0-35,-4 0 1,2 6-1,-2 5 37,-1 5 0,-1 0 40,0 6 1,-4-6 132,3 2 0,2 1-139,-2-1 0,2-1 12,-2-3 0,3-1-7,6 0 1,-5 0-70,1 0 0,1-1-145,7-3 1,4 3 254,5-3-69,0-3-57,6 5 1,2-5 27,5 3 1,5 1-22,0-5 0,5-1 69,-6-4 1,6 0-82,-5 0 1,0-1-360,-5-4 0,1-2 166,-1-6 1,-4-1 142,0 1 1,-6 0-591,2 0-120,-3-1 1,-6 1 111,-1 0 0,-5 4-796,2 0 1358,-4 6 0,-1-8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29808 10302 7868,'-13'0'385,"5"0"-104,2 0-410,1 0-305,3 0 628,-4 0 93,6 0 272,0 0-430,0 6 20,0-4-117,0 9 1,0-8 187,0 6-116,0-6-20,0 9 1,0-9 177,0 6-174,6-6-307,1 3 275,7-6-32,-1 0 21,-6 0 0,1 0 35,-4 0-89,-2-6 0,8-2-32,-6-5 71,1 6 0,-5-5-28,0 3 61,0 3 20,0-6-6,-6 5-21,-2 0-208,-5 1 5,6 6 119,-5 0 40,5 6-6,-1 1 0,1 6-6,3 1 0,2-1-3,-2 0 214,2 0-200,2 1 1,0-1-102,0 0 44,6 0 1,1-1 59,7-3 1,-5-2-2,-1-2 1,-3-4-60,4 4 32,-1-4 16,6-7 218,-7-1-218,5-6 1,-11-1 2,4 1 0,-4 0 30,-1 0 8,0-1 0,0 1 37,0 0 0,-6 5 86,-3 4-117,-2 3 0,-3 1-74,1 0 1,6 1-191,2 3 215,-2 4 0,11 5 0,-2 0 0</inkml:trace>
  <inkml:trace contextRef="#ctx0" brushRef="#br0">32562 10422 7820,'-7'0'0,"0"-5"-200,2 1 208,-2-1 0,-2 1 178,0-1-78,6 1 1,-9 4 1173,4 0-847,-4 0 1,-1 0-179,-1 0 0,1 0-48,0 0 0,4 0 0,0 0 0,2 6 157,-2 3-392,3-3 182,0 5 1,5-3-26,-4 5 1,0 0-98,0 1 0,1-6 119,4 1 0,0 0-160,0 4-474,0 0 376,6 1-60,1-7 41,0 5 57,5-11 0,-5 5 88,7-6 0,-1 0-29,0 0 0,-1-6 50,-3-3 1,5 2-40,-5-2 0,10-4-17,-5-5 1,-3 1 31,-2 4 1,-6-1 4,2 1 1,-4 0-4,-1 0 1,0 4-11,0 0 0,-1 2 1,-4-2-9,-2 3 0,-6 6 5,-1 0 1,1 0 7,0 0 0,0 6 54,-1 3 171,1 2-102,6 3 1,-4-1-30,7 0 0,0-4-51,4 0 0,1 0 27,4 4 0,-3-4 42,7-1-711,-6-5 406,9 3 0,-5-6-43,7 0-54,-1 0 0,0 0 0,0 0-8,1 0 0,-4 0 98,3 0-332,-8-6 517,12-1 0,-9-6 0,5 0 0</inkml:trace>
  <inkml:trace contextRef="#ctx0" brushRef="#br0">29742 10408 7843,'-8'0'0,"3"0"712,5-6 1,0-1-137,0-6 1,1-5-413,3 0 1,-1-5 59,6 1 1,0-5-1,4-4 0,2-2-15,3-7 0,-4 3 4,4-3 0,3 4 58,1-9 1,7-6 108,2-2 1,1-3-379,-1 3 1,3-6 91,6-2 1,-20 26 0,0 0-268,-1 0 1,1 0 0,0-3 0,0 1 234,0 1 1,0 1-1,-2 0 1,-1-1 42,18-30 0,-15 31 0,0 0-18,2-1 0,0 1 1,1-3-1,0 1-37,-1 2 0,0-1 0,-2 1 0,1 0-73,1 1 0,0 1 0,0 0 0,-1 0 46,1 0 0,0 0 0,19-29-37,-19 31 1,0 0 0,0 1 0,-1-1 34,1-2 0,0-1 0,1 1 0,0 0 31,1 0 1,0 0 0,0 3 0,-1 0-69,22-28 0,-3-1-118,-17 31 0,-1-1 0,-3-2 0,1 0-12,22-26 1,-8-5-93,0 5 1,-5-1 187,4 5 0,-6 0-13,2 0 1,-4 2-36,-5 2 1,3 2 4,-3 3 0,-3 3 191,-1-3 0,-4 4 69,0 5 1,-1-2-188,0 6 0,-4-1 267,0 1 1,0 3-524,4-3 0,-4 3 323,0 2 1,-5-1-266,5 1 0,-2-1 132,2 1 0,3 1-139,-3 3 0,-2-2 23,2 6 1,-5 1 109,5 3 0,-5 3 178,5 2 1,-4-1-153,3 5 0,-3-4-122,4 5 136,-6-6-178,8 8 0,-8-4-521,6 6 1,-4-1-116,3-4 866,-5 4 0,9-5 0,-4 6 0</inkml:trace>
  <inkml:trace contextRef="#ctx0" brushRef="#br0">31808 6833 7972,'0'7'0,"0"-1"0,-6 0 0,3 1 352,-6 7 1,6-1-19,-1 0 0,-2 5 34,1-1 0,1 7-144,4-2 0,0 5 0,0 3 0,0 4 121,0 6 1,1 1-76,4 3 0,-2 3-100,5 6 0,-3 6-120,4 3 0,-5-2 165,5 2 1,-6 0-360,1 4 1,2 5 179,-1-1 0,3 3 147,-3-3 0,1-2 10,-2 2 0,-1 3-75,6-3 1,-5-32-1,1-1-20,8 34 1,-6-34 0,-1 1-24,7 32-507,1 1 364,-1-5 1,2 1-460,2-1 302,-2 0 131,4 0 0,-6 0 25,1 1 1,-1-7-179,0-3 0,0-2 329,1-2 0,-3-2-165,-2-2 1,3 1-32,-3-6 0,-2 4 113,2-3 1,-5-1-2,5-5 1,-1 3-7,0 2 1,4-3-36,-3 3 1,-2-3-30,2-1 0,-1-5-28,0 1 1,4-5 310,-3 4 1,1-6-211,-1 2 1,1-1 148,-5 1 0,4-8-77,-5 4 1,5-4-24,-5 4 0,5-5-89,-4 0 1,3-2 98,-3 2 1,4-1 174,-5-3 0,2-4-166,-2 4 1,-2-3-21,2-2 1,-2 0 29,-2 1 1,4-6 91,1 1-1547,-1 0 1006,-4-2 1,0 1-1261,0-4 744,0-2 886,0 3 0,0-5 0,0 0 0</inkml:trace>
  <inkml:trace contextRef="#ctx0" brushRef="#br0">29980 8197 8098,'2'-12'0,"2"3"0,-3 3 0,5 0 539,-6 5-125,0-5-338,0 6 1,5 6-154,-1 3 126,1 3 1,-5 2 271,0 4-184,0 3 0,0 5-35,0 1 0,0-1-163,0 1 1,0-1 129,0 0 0,0 0 28,0-4 1,0 1 107,0-5-88,0-1 1,0-3-270,0-1 300,0-6 26,0-1-106,0-6 1,1 0 7,3 0 1,-2-6-10,2-3 0,4-2-125,1-3-176,-4-5 0,7 5 0,-3-6-14,3 1 0,5 3 178,1-6 1,0 6 11,-5-2 1,0 5 49,1 4 1,-6-1-7,1 5-26,0 1 132,4 4 1,-1 6-89,-3 3 0,1 4 45,-5 5 1,-1 1-566,-4 3 1,4 3 199,1-3 1,-1-1-315,-4 1 630,6-6 0,1 9 0,7-5 0</inkml:trace>
  <inkml:trace contextRef="#ctx0" brushRef="#br0">32218 8091 8064,'0'13'438,"0"0"0,0 7 0,0 2-365,0 3-52,0 1 0,-4 1 132,-1-1 1,1 1 124,4-1-218,0-5 0,0-2-148,0-6 409,0 0-171,0 0 1,1-5-42,4-4 1,-2-2-26,5-2 1,-3-2-196,4-2 0,0-8 163,4-6 1,4-4-363,1 5 1,1-7 150,-1 2 0,-3 1 84,2-1 1,-1 6 111,2-1-273,-3 8 192,-2-3 0,-6 11 1,-2-4 258,2 4 1,0 2-172,-2 4 1,-4 3 46,-1 10 0,0-2-233,0 6-63,0 0 243,0 5 1,0-1-544,0 1-1,2-4 200,2 4 0,-1-4-37,6 8 343,0-3 0,10-1 0,2-1 0</inkml:trace>
  <inkml:trace contextRef="#ctx0" brushRef="#br0">30245 10408 8537,'-6'-7'1068,"5"1"-709,-5 0-120,6 5-1524,0-11 1,1 10 1140,4-2-451,-4 3 595,11 1 0,-5-6 0,6-2 0</inkml:trace>
  <inkml:trace contextRef="#ctx0" brushRef="#br0">30536 10342 8126,'8'0'-157,"-2"0"1,-1 0-193,4 0 0,-1 0 124,0 0 225,-5 0 0,9 0 0,-5 0 0</inkml:trace>
  <inkml:trace contextRef="#ctx0" brushRef="#br0">30947 10329 8126,'0'7'0,"0"-1"-1087,6-6 1087,-5 0 0,17 0 0,-3 0 0</inkml:trace>
  <inkml:trace contextRef="#ctx0" brushRef="#br0">31265 10329 8082,'7'0'0,"5"6"0,-9-5 461,5 4-285,1-4 1,5-1-177,-1 0 0,0 0 0,0 0 0</inkml:trace>
  <inkml:trace contextRef="#ctx0" brushRef="#br0">31702 10408 8020,'0'8'-684,"0"-2"0,1-6 265,3 0 419,-2 5 0,10-3 0,-5 4 0</inkml:trace>
  <inkml:trace contextRef="#ctx0" brushRef="#br0">5853 5006 8531,'0'-27'0,"0"1"0,0 5 0,0 3 0,-1 5 0,-4 4 52,4-3 292,-11 11-69,5-5-286,-7 6 1,1 2-258,0 2 0,-6 11 296,-3 11 1,-5 8 120,-4 10 0,2 5 74,-7 8-2552,7 3 2223,10-24 1,0 1 0,2 0 0,1 2 31,-1 5 0,-1 0 0,-1 1 0,1 0-211,3 5 1,-1 2 0,-1-1 0,-1 1 259,2 2 1,1 2-1,1-2 1,2 1 110,0 2 1,2 1 0,1-4 0,1 0 324,-1 2 1,1-1-1133,3-1 0,1-1 814,1 0 0,0 0 0,3 0 1,0-1-33,0-1 0,0-1 1,2-1-1,2-2-89,0-5 0,1 0 0,3-1 0,3 0 173,1-5 0,2-1 0,16 29-173,10-6 131,-4-10-72,16-2 1,-5-12-337,6-3 349,0-9 0,10-9 41,3-9-70,4-8 1,-3-6 126,4-12 1,-3-9 35,-33 8 0,0-3 1,-1 2-1,-2-2-49,0-4 1,-2-2 227,0 2 1,-1-1-229,-2-5 1,-1-1-1,-2 1 1,-1-3-42,0-2 0,-2-1 1,-1-2-1,-2-1 89,-1-3 0,-3-1 1,0 0-1,-3 0-110,-3-2 0,-2 0-175,1-4 0,-1 0 0,-2 4 0,-2 0 34,-2-4 0,0 0 1,-2 2-1,-2 0-127,-2 2 1,-1 0 129,-2 2 1,-2 0 0,0 2 0,-3 1 20,0-1 1,-2 1-1,-4 3 1,-2 0-36,3 0 0,-1 2-92,-4 0 1,-1 1 68,5 5 1,-1 2-1,-2 0 1,-1 1 43,-20-21 1,-8 8 298,-5 5 1,-5 8-288,5 10 0,-1 3 11,5 5-468,0 7 177,12 1 1,-2 12 310,13 3 21,-1 8 0,4 4 0,1 5 0,-1 1 0</inkml:trace>
  <inkml:trace contextRef="#ctx0" brushRef="#br0">6277 7204 8570,'0'-19'36,"0"4"0,6 2 231,2 8-117,4 4 0,6 1-92,0 0 0,5 0 0,1 1 59,5 4 0,3 3-7,4 10 1,6 3 30,-2 5-110,3 1 1,7-1 0,4 1 56,5-1 0,4 1-255,-28-14 0,1 0 0,2-1 1,1-2 157,4 2 0,2-2-926,-2-2 1,2 0 951,7 5 0,1-1 113,-7-4 1,2-1 5,10 2 0,0 1-100,-10 0 1,1-1-10,14-1 0,2-1 0,-8 5 0,-1 0 10,8-3 1,0-1-1,2 3 1,1 0-315,-1-2 1,0 0-1,1 1 1,2-1 285,3 0 0,1 0 0,-22-4 0,0-1 0,0 0 7,3 1 0,1-1 0,0 0 0,-1 1 0,1-1 0,0 1-201,0-2 0,-1 0 0,1-1 0,-1 1 1,0-1-1,1 1 204,2 0 0,1 0 0,-1 0 0,0-1 0,0 0 1,1 1-151,4 0 0,0 0 1,0 0-1,0-1 1,1 1-1,0-1 134,3 0 1,0-1-1,1 1 1,1-2-1,0 0 1,0 1-71,1 0 0,0 1 1,1-1-1,1 1 1,0 0-1,1 0 90,3 0 1,1-1 0,-1 1 0,-2 0 0,0 2 0,1-1-11,-17-2 0,1 0 0,-1 0 0,1 0 0,1 0 0,0 1 0,0-1 1,1 1 0,-2-1 1,1 0-1,-1 0 1,1 0-1,0 0 1,1-1-1,0 0 1,0 1-43,0 0 0,0 0 0,-1 0 0,1 0 0,0 0 0,0 0 0,1-1 0,-1 1 28,0 0 0,-1 0 0,0 1 0,1-2 0,5 1 0,0-1 0,1 0 0,-1 1-130,-1 0 1,0 0 0,0 0 0,0 0 0,2 0 0,1-1-1,0 1 1,-1-1 133,-1 0 1,-1 0 0,-1 0 0,1 0-1,1 0 1,-1 0 0,1 0 0,-1 0-8,-2 0 0,-1 0 0,1 0 0,0 0 0,4 0 0,1 0 1,0 0-1,-1 0-60,-2 0 1,0 0 0,0 0-1,0 0 1,3 0 0,-1-1-1,1 1 1,0-1 70,-3 0 1,0 0 0,0 0 0,0 0 0,-1 0 0,1 1 0,0 0 0,-1-1-37,-1 1 1,-1-1 0,1-1 0,0 1 0,4-1 0,1 1 0,0-1 0,0 0 79,0 0 0,0 0 1,0-1-1,1 1 1,0-1-1,1 0 1,-1 0-1,1 0-48,-1 0 1,1-1-1,-1 1 1,0 0 0,-2 0-1,-1 1 1,0 0 0,0 0 10,-1 0 1,0 0-1,-1-1 1,2 1 0,0 0-1,1 1 1,-1-1 0,1 0 53,-2 0 1,0 0 0,0-1-1,0 1 1,0-1 0,1 1 0,-1-1-1,0 1-25,-2 0 1,0 1 0,0 0 0,-1 0 0,1 0 0,-1-1 0,0 1 0,-1-1-51,-2 1 1,-1 0-1,0 0 1,1 0 0,3 0-1,1-1 1,1 1 0,-2-1 38,-2 0 0,-1 0 0,1 0 0,-1-1 1,1 1-1,1-1 0,-1 0 0,0 1-8,-1 1 0,0 0 0,-1 0 0,0 0 0,14-2 0,0 0 0,0 0-11,0 1 0,-1 1 0,1-1 0,-3 1 0,0-1 0,0 1-70,3 1 1,0 0-1,-1 0 1,-1-1-1,0-1 1,-1 1-22,-1-1 1,-1 1-1,0-1 1,-1 0 0,-1 1-1,1 0 77,0 1 1,0 0-1,-1 0 1,-1-1 0,0-1-1,0 0-4,0 1 0,0-1 1,0 1-1,-2-1 0,-2 0 1,1 0 60,-2 0 1,-1 1 0,0 0 0,-3 0 0,0 1 0,0-1-172,-2 0 1,-1-1-1,0 1 1,24-1-1,-1 1 103,1-1 0,0-1 1,-1 2-1,-1-1 68,0-2 1,0 0-1,-4 2 1,0 1-92,-3-2 0,1 1 1,0 1-1,1 1 6,-4 0 0,0 0 0,3 0 1,0 0-29,-3 0 0,0 0 1,-6 0-1,0 0 229,-1 0 1,1 0-1,0 0 1,0 0-279,4 0 0,0 0 0,-2 0 0,0 0 78,-4 0 0,-1 0 0,0 0 0,0 1 227,-4 1 0,0 1 0,0-2 0,1 1-213,-2 2 1,1 0 0,-1 0 0,-1 1 9,-3 1 0,0 1 0,-1 1 1,-1-1 262,0 2 1,0 0 0,-1 1-1,-1 0-258,0 3 1,0 1-1,0-1 1,-2 0-18,-4 0 1,-1 1 0,3 2-1,-1 0 18,-1 1 0,-1 2 0,1 0 1,0 1 63,-1 2 1,0 0 0,-1 0 0,0-1-90,2 3 0,-1 1 0,-1-1 1,-1 2-23,1 2 1,-1 1 0,0 3 0,0 1 33,0 1 1,0 2 0,-2 2 0,-2 1-7,0-2 1,0 1 0,-2-1-1,0 1-41,0 1 0,-1 1 1,-2-1-1,-2 0 35,-2 5 1,0 1-1,-1-4 1,0 0 7,-3 1 0,-1 0 0,-2-4 1,-1 0-21,-3 0 1,-1 0 0,6 35 7,-9-36 0,-2 1 1,1 2-1,-2 0 51,-1-1 0,-2 1 0,0-2 0,-1-1 141,-1 3 0,-2 0 0,-12 32-124,3-35 1,-3 1 0,1-3 0,-3-1-16,-2 2 1,-2-2 0,-1-2 0,-2-2-5,-4 0 0,-2-2 0,-1-1 0,-1 0-1,-5 0 1,-2-1-1,-1-2 1,-1-1 1,-1 0 1,-1-2-1,0-2 1,-2-2-32,-1-1 0,-1-2 0,-2 1 0,0-2 84,-4 1 1,0-1 0,-1-3 0,0-1-61,-1-2 1,-1-1 0,0-1-1,0-2-4,-2-3 0,1 0 1,0-1-1,-1 0-41,-8 0 1,-1-2 0,3-3 0,1-3-85,-4-3 1,1-2 0,4 0-1,1-2 149,-1-3 0,0-2 1,6 1-1,0-2 64,-2-4 1,1-1 0,5 1 0,2-1-81,7 1 1,2-1-1,0 0 1,2-1 5,3 0 1,1-1-1,1 0 1,3-2 314,3-2 0,2-1 0,2-1 1,2-2-208,5 1 0,3-3 1,2-2-1,3-2-132,3 0 0,3-2 0,2-3 0,3-1 91,5-1 1,3-1-1,2-4 1,2 1-11,6-1 1,4-1 0,5-4-1,3 0-387,2 0 1,2 0-1,6-2 1,3-1 90,-13 20 1,1 1 0,1-1-1,-1 3 1,2 0 0,0 0 50,0-1 0,1-1 0,0 1 0,3 0 0,1-1 0,0 2-100,-1 1 1,0 1-1,0 0 1,2-2 0,0 1-1,1 0 112,-4 3 1,1 1 0,0 0 0,17-16 0,1 1 148,-5 5 0,1 1 0,1 1 0,1 1 0,-4 3 0,0 2 0</inkml:trace>
  <inkml:trace contextRef="#ctx0" brushRef="#br0">29649 13851 8205,'7'-13'-5,"1"0"-139,-4 0 0,-2-1-464,2 1 508,-2 0 45,-2 5 1,5-3 230,-3 9 55,4-10-123,-6 11 1,1-6 200,4 2-111,-4 4 80,5-5-136,-6 6 1,0 6-8,0 3 1,0 4-3,0 4 0,0 10 157,0 8 0,-4 9-118,-1 5 1,-1 5-208,2 8 1,1 3-150,-1-26 1,-1 1-1,1 31 277,-1-34 0,1 1 0,-1 33-73,-3-1 1,0-2-201,-1 3 0,-2-5 195,2-4 1,-1-2 9,1-3 1,-2 2 14,7 3 1,-2-5-71,2-8 1,2 4-171,-2 0 0,2 1 105,2 8 1,-1-6-118,-4 1 0,4-1 159,-3 2 0,2-5-34,2 0 0,0-6-200,0-8 1,5-5-168,-1-3 0,2-3 16,-2-1 1,-1-7-208,6-2 813,0-3 0,4-2 0,0 0 0</inkml:trace>
  <inkml:trace contextRef="#ctx0" brushRef="#br0">29609 13706 8805,'14'0'-19,"-1"0"93,0 0 1,2 0 126,2 0 1,0 0 98,5 0-245,-6 0 1,9 0-181,-3 0 0,3 1 204,1 3 1,2-1-10,3 6 1,-3-4 24,3 3 0,2-3-18,-3 4 0,7-6 60,-1 1 1,2 2 83,1-2 0,1 2-49,0-1 1,4-4-36,0 4 1,0 0-4,-4 0 0,0-1-182,0-4 1,-1 2-171,1 2 0,-5-2-5,1 2 0,-3-2 174,3-2 1,1 0 57,-7 0 1,1 0-109,-4 0 1,-1 0-110,1 0 1,-2 0 65,-3 0 1,1 0 56,-5 0 0,0 0 49,-5 0 0,0 0-5,0 0 0,1 1-264,-1 3 214,0-2 1,0 4 125,1-6 1,-1 0-95,0 0 1,0 0-14,1 0 0,-1 1 39,0 4 0,0-4 24,1 4 1,0-4 9,4-1 1,-3 0-1,2 0 1,2 0-34,-1 0 0,4 0-13,-4 0 0,1 0 234,-1 0 1,-4-4-58,4-1 1,-3 1 24,-2 4 0,0 0-101,0 0 0,1 0 24,-1 0 0,-4 0-62,0 0 0,-5 0-25,5 0-207,-6 0 116,3 0 38,0 0-245,-5 0-59,11 0 0,-9 0 364,6 0 0,-1 0 0,6 0 0</inkml:trace>
  <inkml:trace contextRef="#ctx0" brushRef="#br0">29689 15917 8123,'13'0'-569,"0"0"0,1 0 0,-1 0 358,0 0 1,6 0 210,3 0 899,3 0-292,2 0-360,-1 0 1,2 0 223,3 0-288,-3 0 0,6 0-104,-3 0 1,3 1 0,5 4 0,-3-4 235,-1 4 0,0 1-44,5-2 1,1 2-216,3-2 0,-3-1 105,4 6 1,-7-6 11,2 1 1,-8 2-152,8-1 0,-4 1-246,4-2 0,-4-1 136,-1 6 0,-4-6 91,4 1 0,-4 2 5,4-1 1,-5 3-32,1-3 0,-2-1 36,2-4 1,-2 0-53,7 0 1,-7 0-11,2 0 1,1-1 63,-1-4 0,0 4 1,-4-4 1,-1 0-138,1 0 1,-5 1-29,0 4 0,-6-5 142,2 1 0,-4-1-63,0 5-34,-1 0 115,0-5 1,-4 3 257,0-2-422,-6 2 1,4 2-583,-3 0 444,-2 0 291,4 0 0,-6 0 0,0 0 0</inkml:trace>
  <inkml:trace contextRef="#ctx0" brushRef="#br0">31516 13851 7888,'0'-7'350,"0"1"-285,0 6 1,2-4 63,2-1 1,-1-1-344,6 2 131,0 2 178,4-3 1,-4 5-15,0 0 1,-1 0-147,6 0 0,-1 0 38,0 0 1,0 0 62,1 0 0,-1 1 18,0 3 0,-4 4 19,0 5 1,-6 0-132,1 0 1,2 1 106,-2-1 1,1 0-119,-5 0 0,0 1 98,0-1 1,-6 5-24,-3-1 1,-3 1-15,-1-5 0,-5 5 19,1-1 1,-5 1 10,4-5 0,0 1 2,5-1 0,-3 0 12,3 0 3,-3 1-570,8-1 139,1 0 320,1-6 1,7 4 10,4-7 0,1 2-47,3-2 0,2-1 150,-2 6 0,-1-4 224,0 3 1,1-3-240,4 4 0,-4-5-44,0 5 1,-5-2 49,5 2 1,-6-2-27,2-2 0,1-2-56,-2 6 97,0-1 1,-4 6 108,0-1 1,0 0-153,0 0 0,-4 1 20,0-1 0,-1 0 54,5 0 0,0-4-30,0 0 1,0 0-272,0 4 200,6 0 0,1-1 31,7-3 1,0-2-6,4-2-209,-3-4 190,4 5 1,-6-6 4,0 0 0,2 0-3,3 0-7,-4 0 1,6 0-5,-7 0 84,0 0-65,-6 0 224,5 0-214,-10 0 4,3 0 91,-5 0-47,0 0 0,6 0-21,3 0 0,0 0-61,4 0 1,-5 0-123,9 0 1,-5-1 131,6-4 0,-2 4-6,2-4 0,-4-1-11,4 2 1,-2 0 5,2 4 1,-4-5 95,4 1 0,-5-2-58,-4 1 0,3 4 269,-3-3-124,3 2-84,-5 2 171,5 0 0,-11 0-136,5 0 1,-4 0 281,2 0-309,-3 0 0,11 2 88,-3 2-384,3-3 1,1 7 81,0-4 1,1-2 3,-1 2 148,0-2-32,0 4 1,0-5-31,1 3 0,-5 2 149,-1-1 1,1 5-38,4-1 0,-1-2-58,-3 2 1,3 1 13,-3 8 0,1-3 28,-1 2 1,-2 0-9,-2 0 1,-3-2 15,7 3 0,-6 1 30,2-2 1,-4 2-19,-1-1 1,0-3-30,0 2 0,0-2 14,0-2 1,0 1-97,0-1 0,6-1 86,3-3 0,3 2-343,1-2 1,0-2 84,0 2 0,1-1 158,-1 0 0,0 0-40,0-4 1,-5-1-6,-4 6 0,-1-6 309,1 1 519,-2 4-423,-2-1-175,-7 6 1,-7-4 43,1 0 1,6-5-128,2 5 0,2-4-102,-1 3 0,1 0 167,-6 1 1,6 2-54,-1-2 1,2 3-200,2 1 0,0-4-269,0 0 1,2 0 168,2 4 0,4 0 132,5 0 0,-4 1 28,-1-1 0,0-4 36,1 0 1,1-1-32,-6 6 82,1-1 1,-5 0 148,0 0 0,0 1-188,0-1 1,-2 0-1,-2 0 281,-3 1 0,-4 2 37,-2-3 1,7 3-35,-7-7 1,4 3-119,0 1 1,-5 0-23,5 1 0,-6-1-10,6 0 0,-3-4-29,-1 0 1,0 0-39,0 4 0,-1-4-151,1-1 0,1-3 121,4 4-40,-4-6 1,4 4-522,-5-3 227,6-2-525,-5 10 288,11-11 391,-5 11 1,6-9-377,0 6 355,0-6 1,4 4 125,1-3 0,5-2 265,-1 2 1,1 4-194,-1 0 1,3 3 118,-4-2 0,0 4 153,1 0 1,-6 0-75,1 5 1,-3 3-23,-1 1 1,0-2-124,0 2 0,0-4-16,0 4 0,0-1 209,0 1 1,0 1-108,0-5 0,0 4 53,0-4 0,0 5-84,0-1 1,0-1 30,0 1 1,0-4-71,0 4 0,0-6-174,0 1 1,0 3 248,0-3-271,0 1 79,0-5 0,0 0 92,0 1 1,-4-6-7,0 1 28,-7 0 0,0 3-26,-7-3-11,6 2-2,0-9 0,8 8 10,-9-5 1,7 3 15,-7-3 1,2 1-144,-2-2 0,0-2 77,0 2 0,-1-2 26,1-2 1,4 0-2,0 0 1,5 0-13,-5 0-254,6 0-406,-3 0 439,6 0 1,2 0-480,2 0 228,-2-6 113,4 4 657,-1-4-263,-3 6 0,2 5 282,-8-1 0,1 5-146,-6-5 0,0 7-91,-4-3 0,3 4 10,-3 2 164,2-7 0,-8 5 0,6-4 29,0 4 0,-2-3-168,-3 0 1,4-2 19,-4 2 1,3 1 66,2-5-284,0 5 143,-1-8 1,6 3-17,-1-5 0,4 5-83,-3-1 1,3 1 109,-4-5 0,5 0-1,-5 0 0,0-2-461,-4-2 0,0 1 44,-1-6 1,1 2 266,0-2 1,-5-3 7,1 3 1,-1 2-1,5-2 0,-5 2 16,0-2 278,1-3-103,4 11 1,-1-10 75,1 7 1,0-5 247,0 5-333,-1-7 1,6 5-40,-1-2 0,6-4-400,-2 3 0,4 2-8,1-2 111,0 0 0,0-4 112,0 0 0,0 4-85,0 0 282,-6 0 0,-1-4 401,-7 0 1,6 4-238,-1 0 0,0 5-21,-4-5 1,-5 4-62,0-4 0,-4 5 170,5-5-235,-7 6-94,4-8 0,-1 8-211,3-6 1,4 4-523,0-4 0,3 1 725,2-6 0,3-5 0,6-1 0</inkml:trace>
  <inkml:trace contextRef="#ctx0" brushRef="#br0">29676 13732 7379,'0'7'-1258,"0"-1"1204,5-6 1,-2 0 38,6 0-162,-6 0 593,3 0-176,-6 0-100,0 0 74,6 0-96,-5 0-59,5 6 0,-4-4 115,2 2 0,-1-2 72,6-2 0,-5 0-116,5 0 0,0 0 119,4 0 0,5 0-133,0 0 0,-1 0-12,-4 0 1,5 0 5,0 0 0,4 0-39,-5 0 0,7 0-120,-2 0 0,-1 4 151,1 0 0,-5 5-35,5-4 0,-4-1-148,4-4 0,-1 4 99,1 1 1,3-1 81,-3-4 1,3 2-59,1 2 1,-3-2 20,-1 2 0,-2-2 26,2-2 1,2 1 37,-7 3 1,6-2 45,-6 2 1,5-1-42,-4 2 1,4-4-87,-4 4 1,4-4-234,-5-1 0,5 4-239,-4 1 0,4-1 463,-4-4 125,5 0-85,-8 0 1,9 0-46,-7 0 0,2 0 8,-1 0 0,-3 0 36,2 0 1,0 0-5,0 0 0,-2 0 3,3 0 0,-8 0 89,-1 0-109,0 0 0,4 0 135,0 0-195,0 0 26,1 0 0,-1 2 0,0 1-78,0 1 0,1 0 102,-1-4 0,0 0-9,0 0 1,1 0-150,-1 0 0,0 0-33,0 0 319,0 0-179,1 0 0,-1 0 2,0 0 0,-4 0 35,0 0 1,-5 0 8,5 0 1,-4 0-36,3 0 1,-3 2-6,4 2 1,-5-2 35,5 2-28,0-2 0,4-2 101,0 0-99,0 6 0,1-5 66,-1 3-61,-6-2 14,5-2-1,-5 0 1,7 0-25,-1 0 1,-4 0-12,-1 0 0,-3 0-9,4 0 0,-5 0-12,5 0 1,-5 0 30,5 0 0,-4 0-155,3 0 71,1 6 1,5-5 12,-1 4 0,-4-4-108,-1-1 100,1 0-12,4 0-1231,1 0 858,-1 0 1,-4 0-68,0 0 528,-6 0 0,2-6 0,-5-1 0</inkml:trace>
  <inkml:trace contextRef="#ctx0" brushRef="#br0">31410 13904 8141,'8'-6'504,"3"5"-257,-9-5-1,10 0-273,-5 5 0,2-5 163,0 6-17,-6-6 55,8 4-25,-3-4 1,1 6-4,-1 0 1,-3 0 85,4 0-537,-1 0 130,0 0 48,4 0 1,-5 2 108,6 2 136,0-2-109,1 4 0,-1-6-91,0 0 1,-4 0 35,0 0-29,-6 0 80,9 0-20,-5 0-95,0 0 100,5 0 94,-11 0-90,5 0 0,-6 0 295,0 0-329,-6 0 1,4 0-43,-7 0 101,0 0 1,-4 0-133,-1 0-118,1 0 0,0 4 60,0 1 262,-1-1-128,1-4 0,0 0-18,0 0 0,-1 0 1,1 0 0,-4 0 27,-1 0 1,0 0 22,5 0 1,0 0-363,0 0 366,-1 0 0,-5 6 0,-1 1 0</inkml:trace>
  <inkml:trace contextRef="#ctx0" brushRef="#br0">29570 13864 6950,'0'-7'119,"0"1"173,5 0-98,-3 5 1,4-6 73,-6 2-339,0 4 0,1-5 148,4 6 1,-4-2-181,4-2 333,-4 2 0,-1-3 32,0 5 690,0 0-887,0 5 1,-1 3-133,-4 5 1,4 5 188,-4-1 201,4 1-258,-5 1 1,4 2 29,-2 5 0,3 1-64,1-1 1,0 5-5,0 0 75,0 6-50,0-3 0,0 1 8,0 0 0,0-4 21,0 4 0,0-1-10,0 2 0,-5 2-100,1-3 0,-1 3 77,5 2 0,-1-5 96,-4 1 1,4-1-84,-3 5 0,-2-5 1,1 0 1,-1-1-20,2 2 1,3 0-149,-4-5 1,2 5 105,-1-6 0,2 6-7,-2-5 0,2 4 21,2-4 0,-1 0-33,-3-5 0,2 1-169,-2-1 0,1 1 100,-2-1 1,4-1 158,-4-3-93,4 3 3,-5-10 1,5 9-5,-4-7 0,2 1 91,-1-5 0,1 5 143,-6-1 1,6 5-154,-1-4 0,1 4-30,-2-4 0,4 4 20,-4-4 0,4-1-101,1-4 0,0 5-362,0 0 206,0-1 178,0-9-75,0 4 59,0-5 3,0 6 0,0 0-25,0 1 1,0-6 109,0 1-108,0-6-1,0 9-26,0-5 0,0 2 66,0 0 1,1-5-20,4 5-110,-4-6-182,5 3 148,-6-6-165,0 0 267,0-6 1,0-3 207,0-8 0,0 1-58,0-7 1,0 1 75,0-4 1,0-1-84,0 1 1,5-2-21,-1-3 0,2-3 53,-2-5 0,-2-1-5,2 0 0,2-6-83,-2-2 1,2-2-7,-1 1 1,-4-2 24,4 2 1,-4-5-180,-1 1 0,0-3 3,0 7 0,0-1 170,0 2 0,5 1-1,-1 3 0,0 4-33,-4 0 0,5 2-2,-1 7 1,1-4 130,-5 4 0,4 0-101,0 4 1,1 1-131,-5-1 0,4 1 128,1-1 0,-1 1 124,-4-1 0,2 2-125,2 3 0,-3-3-16,4 3 0,-4 3 40,-1 2 1,2-3 13,2 3 0,-2-1-46,2 5 0,-2 0 15,-2-1 1,0 1 125,0 0 1,0 4-78,0 0-250,0 0 162,5-4 1,-2 1 43,6 4-156,-6-4-239,9 4 342,-11 1-6,11-5-17,-10 11 0,5-5 6,-3 6 0,-2-2 104,2-2-38,-2 3 1,-2-7 8,0 4-58,0 2 15,0-9 0,1 9-16,4-2 228,-4-4 16,5 7 74,-6-5-264,0 6 46,0-6 26,0 5 13,0-5-262,0 6-9,0 0 152,0 6 1,0-3-9,0 5 1,0 1 23,0 4 1,0 2-23,0 3 0,0 2 140,0 7 1,0 1-127,0 3 0,0-2 88,0 7-75,0 5 13,0 0 0,0 6 24,0-3 0,0 3 5,0 6 0,-4 0-152,-1 0 0,1 3 67,4-3 0,-2 3-15,-2-8 1,2 3 55,-2-3 0,1-2-16,-1-7 1,2 1-6,-2 0 0,-2 0-7,2-1 0,-5 1-4,4 0 0,-5-5 17,1 0 0,2-5 8,-2 1 1,0-3-123,-4-2 1,4-1 230,0-3 0,2 2-255,-2-7 117,-3 1 7,11-5 0,-10-4-57,7 0 25,0-6-202,4 3 112,-6-6 1,4-6 59,-2-3-66,2-9 100,2 4 0,0-16-42,0 4 0,5-5-12,-1 0 1,5 2 448,-5-7 0,5 1-157,-4-5 1,5 3 62,-1-2-213,-3 2-10,6-3 1,-7-2 42,4 2 0,3-4-47,-3 0 1,3 1-24,1-6 0,0-2-8,0-2 1,-1-3-11,-3 7 0,3-1 20,-3 2 1,1 1-22,-1 3 1,2 7 19,-2-3 0,-1 5 5,0-1 0,-3 0-1,4 5 0,-6 0 0,1 4 1,-2-1 3,-2-2 0,4 3-274,0 1 63,1-1 89,-5 6 1,0-1 118,0 0-34,0 6-10,0-9 1,0 10-19,0-2 0,-5 2 111,1 2 172,0 5 1,4 1-35,0 3-53,0 2-84,-6 2 0,3 8 24,-6 5 1,4 4-244,-3 1 1,3 6 73,-4-2 1,5 3 1,-5 1 0,5 2 73,-5 3 1,4 4-33,-3 10 0,3-3 114,-4 7 0,6 4 185,-1 4 0,-2 2-149,2-2 0,-1 4-285,5 5 0,-1-4 280,-4-1 0,4 0-54,-3 1 0,2-1-290,2-8 0,-1 3 127,-4-7 253,4 2-133,-5 2 0,4-4-17,-2-1 0,2-3-14,-2 3 0,-2-5 109,2 1 1,-5 2-59,5-2 0,-5 0-10,4-4 1,-4-1 14,5 1 1,-2-2-8,2-2 1,2-4 45,-2-6 1,2-1-213,2-3 0,-1 2 320,-3-6 1,2-5-253,-2-4 1,2-5 12,2 5-36,0-6-84,0 9 132,0-11-14,0 5-283,0-6 289,0-6 20,0-1 0,0-6-19,0-1 1,2-6 55,2-7 0,-2-5 103,2-8 0,-1-1-87,1-3 1,-2-8 142,2-5 0,-1-6-373,2 1 0,-4-7 212,3-2-891,0 33 1,0 0 907,-3-36 1,11 0-23,-3 4 0,-2 7-206,2 1 0,0 1 202,4 0 1,-4 2-24,0 6 1,-5 4 128,5 1 0,-5 4-64,5-5 0,-6 6-141,2-1 1,-4 3 240,-1 1 1,0 6-113,0 4 1,0 3 832,0 5 0,0 3-834,0 6 559,0-1-159,0 7-277,0 1 0,-1 9-18,-4 6-1,4 6-81,-11 11 0,9 11 38,-6 3 1,6 13 62,-1 0-1204,-4 8 1118,7-6 1,-5 10-17,6-4 1,0 6-34,0 3-178,0-2 203,0 4 0,0-10-39,0 0 1,0-1-197,0 6 0,-1-7 231,-4-3 1,4-7-85,-4-1 1,4-7 45,1 3 1,0-6-51,0-3 1,0-2-147,0-4 0,0-6 731,0 2 1,0-8-578,0 0 167,0 2 0,-6 1 1,-1 5-1</inkml:trace>
  <inkml:trace contextRef="#ctx0" brushRef="#br0">29503 15559 8118,'0'-7'-310,"0"1"488,0 6 272,0 0 0,0 6-207,0 3-216,0 3 0,0 2-110,0 4 0,0 3 190,0 5-236,0 1 1,0-1 97,0 1 0,0-5 126,0 0 0,0-5-119,0 5 0,0-5-241,0 0 266,0-2-5,0-2 6,0 1 28,6-7-719,-4-1 447,4-6 0,-2-2 242,0-2 0,7-3 0,-4-7 0</inkml:trace>
  <inkml:trace contextRef="#ctx0" brushRef="#br0">29517 15506 8082,'0'-13'0,"0"0"0,0 0 449,0 5-38,0-3-59,6 9-390,-5-4 1,6 2 199,-2-1 1,-4 3 66,4 6 0,-4 3-126,-1 7 0,0 5-185,0 3 1,5 4 223,-1 5-342,0-3 155,-4 4 0,0-1 95,0 0 1,0-4 87,0-5-833,6-6 272,-4 3 1,4-6 92,-6 1 0,1-6 330,3 1 0,-2-6 0,4 3 0</inkml:trace>
  <inkml:trace contextRef="#ctx0" brushRef="#br0">29623 15864 8149,'7'0'-16,"-1"0"137,-6 0 158,0 0-85,6 0 0,-3 0 312,5 0-544,-5 0-229,9 0 388,-4 0-9,5 0 0,0 0 114,0 0-104,-5 0 0,8 0 81,-3 0 1,5 0-13,-1 0 1,0 0-90,5 0 1,-2 0-115,2 0 1,2 0 170,-7 0 1,7 0 0,-2 0 1,-1 0-321,1 0 0,-6 0 67,2 0 0,1 0 58,-2 0 1,7 4 67,-2 1 1,2 1 0,-2-2 0,3-2-71,-3 2 1,-2-2-139,2-2 0,-5 0 91,0 0 0,-2 0-239,-2 0 221,0 0 38,1 0 387,-7 0-354,-1 0 98,-6 0 265,0 0-279,-6 0 0,-3 0-207,-8 0 0,0-2 14,-5-2 0,0 2 156,-4-2 1,-1-2-7,1 1 1,-2 0-37,-3 0 1,3 4 23,-3-4 1,3-1 14,2 2 1,-5 0 21,0 4 0,3-2 56,1-2 0,8 2-31,-7-2 1,4 2-13,0 2 0,-2-4-102,6-1 0,-4 1 57,5 4 165,-1 0-152,5 0 1,4 0 14,0 0-80,6 0 34,-3 0 0,17 0 84,2 0 1,3 0-64,-3 0 1,6 2 43,3 2 0,-1-1 37,1 6 1,0-5-41,5 5 0,4-5 12,-1 5 0,1-6-8,-4 2 0,4-4 31,0-1 1,1 4 190,-1 1 0,-2-1-43,7-4 1,-5 0-263,4 0 1,-6 0 128,2 0 0,2 2 15,-3 2 0,1-2-102,-4 2 1,-1 2-168,1-2-1,-1 1 123,1-5 0,-5 4-81,0 1 0,-4-1 93,4-4 0,-5 0-21,5 0 1,-5 0 146,0 0 1,-2 0-106,-2 0 121,0 0 1,1 0-99,-1 0 1,-4 0 51,0 0-85,-6 0 0,4 0-226,-3 0 111,-2 0-303,4 0 269,-6 0-37,0 0-297,6 0 286,-5 0 699,5 0-155,-6 0-251,0 0-73,-6 0-112,-1 0 1,-7 0-119,1 0 0,-2 0 113,-2 0 0,-2 0 56,-3 0 0,-3 0-37,3 0 0,-8 0 45,-1 0 0,-6-4 223,2-1 0,-3 1-189,-2 4 1,0-2-33,1-2 1,-1 2 45,0-2 1,2 1 16,3-1 0,-2 2-91,6-2 0,0 2 34,5 2 0,1-1 10,2-4 1,0 4-44,5-3 0,1 2-7,3 2 1,1 0 172,0 0 1,4 0 430,0 0-402,6 0-177,-3 0 67,6 0 0,6 4-9,3 1 33,3-1-54,7-4 1,-3 0 70,6 0 1,0 0 151,5 0 0,1 0-141,3 0 0,-2 2-3,6 2 1,1-2 62,3 2 1,-3-2-85,-1-2 0,0 0-20,5 0 1,-5 0 38,1 0 1,-5 1-44,4 3 1,-6-2 63,2 2 1,-1-2 154,1-2 0,-3 4-243,2 1 0,-2 0 2,-1 0 1,-1-4 87,1 4 0,-2-4-1,-3-1 1,2 0-308,-7 0 0,5 0 66,-4 0 1,0 0 102,-5 0 1,-4 0 10,-1 0 1,-3 0-12,4 0 0,-5 0 116,5 0 0,-5 0 435,5 0-419,-6 0-78,9 0 0,-9 0 100,6 0-160,-1 0 1,1 0-437,0 0 426,0 0 0,0 0-17,0 0-37,-6 0 47,8 0 1,-9 2 108,2 2 430,4-2-390,-7 3-52,5-5 21,0 0 25,-5 0-82,11 0 0,-9 0-223,6 0 212,-6 0 27,3 0-38,-6 0-8,6 0 7,-5 0-156,5 0 159,0 0-29,-5 0 8,5 0-16,-6 0 1523,0 0-1229,-6 0-31,5 0 1,-7 0 96,4 0-720,3 0 265,-5 0 52,0 0 0,3 0-68,-6 0 0,5 0 106,-5 0 1,0-1 39,-4-3 1,4 2 70,0-2 0,0-2 33,-4 1 1,0 0 38,-1 0 1,6 4-47,-1-4-26,0 4 1,-4-1-79,0-2 0,4 2-161,0-2 1,4 3 175,-3 1-10,5 0-7,-9 0 0,10-6-293,-3 4 155,5-4 100,0 6 0,1 0 31,3 0 0,-1 0-3,6 0 1,-4 0 50,3 0 0,1 0 2,5 0 0,-6 0 111,1 0 0,0 5 48,4-1 0,0 5-144,1-5 1,3 5-17,1-4 0,0 0-4,-5 0 1,0-2 27,0 6-191,1-6 80,-1 2 1,0-3 55,0 2-37,1-2-338,-1 4 186,-6-6 622,-1 0-167,-6 0-257,0 0 0,-6 0 58,-3 0 0,-2 0 142,-3 0 0,0 1-152,-4 4 1,-1-4 1,-3 3 1,-3-2 29,3-2 0,3 0-11,1 0 1,-1 0-279,1 0 120,1 0-187,3 0 177,7 0 91,1-6-184,6 5-31,0-5 1,6 6 171,3 0 0,-2 0 144,2 0 0,4 0-157,5 0 0,1 0 62,-1 0 1,-2 0 29,6 0 1,-4 0-91,4 0 0,-6 0-14,1 0 1,-2-5 24,-2 1-29,1-1-360,-1 5 137,-6 0-263,5 0 109,-11 0 204,5 0 26,-6 0 251,0 0 0,0-5 0,0-3 0</inkml:trace>
  <inkml:trace contextRef="#ctx0" brushRef="#br0">30934 15996 7908,'-14'0'0,"5"-4"345,1 0 267,5-1 1,-8 4 167,7-4-379,0 4 34,4-5-107,0 6-301,-6 0 1,3 0 137,-6 0 0,5 0-1,-5 0 0,4 0-9,-4 0 1,5 0-30,-5 0 1,5-4-160,-5-1 1,5 1-64,-5 4 148,6 0-226,-3 0 92,6 0 121,0 0-25,0-6-474,0 4 279,6-4 0,3 2 153,8 0 0,-2-1 57,3 5 0,2 0-74,2 0 0,2 0 106,-2 0 1,3 0 236,-3 0 0,-1 0-194,1 0 1,-2 5-159,2-1 1,-3 2 121,-5-2 0,-1-2-2,0 2 1,-4 2-100,0-1 1,-5-1-147,5-4 0,-6 1-162,1 4 166,-2-4-8,-2 5 130,0-6 1,-2 0 43,-2 0 1,-5 2 123,-8 2 1,-3-2-102,-2 2 0,-3-3 2,3-1 1,-3 0-30,-1 0 0,-1 0 22,1 0 0,4 0-369,0 0 151,5 0-16,-2 0 177,6 0 48,0 0 0,5-5 0,3-3 0</inkml:trace>
  <inkml:trace contextRef="#ctx0" brushRef="#br0">31649 13891 6809,'0'-7'1870,"0"1"-1465,0 0-460,0 4 166,0-9 106,0 9 99,0-4 1,0 6-224,0 0 1,0 6-117,0 3 1,-2 4 75,-2 5 0,-2 1-154,-3 3 0,-3 3 190,3-3 1,2 3-121,-2 2 0,0-1-211,-4 1 0,0-5 165,0 0 1,4-6 38,0 2 0,2-4-14,-2 0-23,3-1-697,0 0 432,5-6 0,1-1-532,8-6 872,4 0 0,7-6 0,2-1 0</inkml:trace>
  <inkml:trace contextRef="#ctx0" brushRef="#br0">31516 14235 9566,'0'13'403,"0"1"1,5-1-190,-1 0 1,6 6-122,-1 3 1,-1 2 44,0-2 0,1 3-209,4-3 0,-4 2 84,0-2 1,-2 1 135,2-5 0,2 4-74,-7-4 1,5-1-215,-5-3 0,2-6-482,-1 1 107,-4 0 391,5-2 123,-6-1 0,6-12 0,1-1 0</inkml:trace>
  <inkml:trace contextRef="#ctx0" brushRef="#br0">31662 14580 8029,'-7'-6'438,"1"4"0,7-4-205,4 6 1,-3 0-14,7 0 0,0 0-47,4 0 1,1-4-1,-1-1 1,2 1 5,2 4 0,2-4-72,3-1 0,5-1 72,-1 2 0,1 1-138,4-6 0,-3 5-198,-2-5 142,1 6 0,-2-3 0,-2 5-1020,-1-4 767,-6 4 1,4-5 0,-7 6-217,0 0-219,0 0-354,1 0 1057,-1 0 0,0 0 0,0 0 0</inkml:trace>
  <inkml:trace contextRef="#ctx0" brushRef="#br0">32192 14487 7939,'-8'0'-644,"2"0"552,6 0 92,0 0 1320,6 0-891,2 0 0,5 0-214,0 0 1,-4 1-46,0 4 1,0 2-11,4 6 1,-4 1-34,-1-1 0,1 0-79,4 0 0,1 5 90,-1 0 1,0 4-11,0-5 0,1 1 17,-1-5 0,-1 5 64,-3 0-391,2-1-124,-3-4 0,0 1 108,1-1-218,-6 0 254,9 0 1,-9-4 95,6 0 1,-6-5-138,1 5-600,4-6-383,-7 3 136,11-6 1050,-11 0 0,11 0 0,-5 0 0</inkml:trace>
  <inkml:trace contextRef="#ctx0" brushRef="#br0">32496 14924 7939,'7'0'747,"-1"0"-306,-6 0-155,6 0 1,-4 1-103,2 4 1,-2-2-112,-2 6 0,0-1 112,0 6 1,0 0 48,0 4 0,0-2-176,0 6 0,0-4-251,0 4 1,0-4 148,0 4 0,0-6 12,0 1 0,0 3 180,0-3-105,0 1 0,0-5-729,0 0 1,0-4-46,0 0 299,0 0 0,0 0 130,0 0 0,0-5-220,0 5 522,0-6 0,0 9 0,0-5 0</inkml:trace>
  <inkml:trace contextRef="#ctx0" brushRef="#br0">32509 15387 9564,'-11'2'53,"2"2"1,-3 2 71,3 3 1,-3 3 34,-1-3 1,0 2-173,0 3 1,-1-1-285,1 0 1,0-1 58,0-3 0,4 2-31,0-2 268,0-3-427,2 6-497,-5-11 924,11 5 0,-5-6 0,6 0 0</inkml:trace>
  <inkml:trace contextRef="#ctx0" brushRef="#br0">32271 15546 8313,'9'8'228,"0"-4"1,-5 2-43,5-2 1,0 7-8,4-3 0,-4 3 2,0-2 1,-1 2 33,6-2 1,-3 3-59,-2 1 0,3 0-1,-3 1 1,1-1-475,-1 0 0,1 0 174,-5 1 0,5-1 1,-1 0 1,-3 0 88,-2 1 0,2-1 48,-2 0 1,5 0-124,-4 1 1,4-6-173,-5 1 1,2-4-199,-2 3-272,-2-5 771,4 3 0,-1-6 0,3 0 0</inkml:trace>
  <inkml:trace contextRef="#ctx0" brushRef="#br0">32483 15838 7915,'0'7'0,"0"-1"0,0-5 230,0 4 568,0-4-416,0 11-332,-6-5 0,3 7 148,-6-1 1,2 0 24,-2 0 1,-3 0-220,3 1 1,-2 0 34,-3 4 0,6-3-97,-1 2 0,0-2 162,-4-2 1,4 5-2,0 0 0,5-1-196,-5-3 1,6-1-105,-2 0 0,0 0-5,0 1 1,1-1-129,4 0 1,-2-4-7,-2 0 249,2-6 87,-4 8 0,6-9 0,0 4 0</inkml:trace>
  <inkml:trace contextRef="#ctx0" brushRef="#br0">32258 16275 7831,'7'0'614,"-1"0"-194,-6 0 189,0 0-387,-6 0 0,3 0 27,-6 0 1,5 0-41,-5 0 1,0 4-30,-4 0 1,0 7-315,0-3 1,-5 0 108,0 1 0,1 0-57,3 4 1,-3-4 44,-1-1 0,0 0 73,5 1 1,1 2-111,4-2 1,-4-1-254,3 0 0,2-5 73,-2 2 1,4 1-265,-4-2 241,7 6 50,-10-8 1,10 5-802,-2-2 344,2-4 151,2 5 533,0-6 0,-5 0 0,-3 0 0</inkml:trace>
  <inkml:trace contextRef="#ctx0" brushRef="#br0">31900 16473 8327,'0'-9'406,"0"1"0,0 3-234,0-4 1,0 5 210,0-5-166,-6 0 1,0-4-11,-2 0 0,-4 4-8,3 0 0,2 0-191,-2-4 1,0-2 19,-4-2 0,0 2-57,-1-3 0,3 4 154,2 0 1,-3 3-8,3 2 0,-1-3-184,1 3 0,-3 3-195,3 2 0,2 1-105,-2-2 0,5 4-43,-5-3 296,6 2 0,-4 2-712,2 0-789,4 0 1614,-5 0 0,12 0 0,1 0 0</inkml:trace>
  <inkml:trace contextRef="#ctx0" brushRef="#br0">31649 16222 8140,'-9'0'419,"0"0"1,5-5 349,-5 1-501,0-1 1,-4 1 26,-1 0 1,0-5-82,-4 4 0,-1-5 0,-3 1 0,-3-1 65,3 1 1,-8-3-66,-1 3 0,-1-2-251,1-3 0,5 1 110,-1 0 1,2 0 131,8-1 0,0 1-850,9 0 1,2 3 644,6-4 0,0 4 0,0-9 0</inkml:trace>
  <inkml:trace contextRef="#ctx0" brushRef="#br0">31318 15705 7873,'0'-7'689,"0"1"0,0 22-362,0 6-116,0 6-53,-6 10 0,0-1-13,-3 12 1,-7 1-367,3 7 1,-4-2 29,4 2-1826,0-3 1861,0-1 0,-1-7 71,1-6 1,1-6 337,4-8-253,2 0 0,0-5 0,-2-2 0</inkml:trace>
  <inkml:trace contextRef="#ctx0" brushRef="#br0">31556 14156 7493,'-7'0'-1094,"-1"0"1296,4 0-123,2 0 40,-4 0 169,6 0-220,0-6 22,0 4 44,0-3 100,-5 5-117,3 0 1,-5-5-13,2 1 0,2-1 43,-5 5 1,3-4 208,-4-1 0,6 0-115,-1 0 1,1 4 361,-1-4-424,2-2 0,-4 0 22,6-7 0,6 0-223,3-4 91,3 3 51,7-10 1,-3 5-100,6-7-82,0 1 157,5-7 0,-1 5 6,1-3 0,4 4-37,-1 0 0,1 1-122,-4-1 0,-1 1-224,1-1 1,4 5-468,0 0 1,4-5 497,-4-3 1,1-1 248,-1 4 0,-3 1 0,4-1 0</inkml:trace>
  <inkml:trace contextRef="#ctx0" brushRef="#br0">32854 14050 6541,'7'-13'-806,"-1"4"806,-6 0 785,0 6 0,0-4 268,0 2-1155,0 4-6,0-5 191,0 6 0,-2 0 59,-2 0 1,3 6-152,-4 3 1,4 8 66,1 5 1,0 3-93,0 2 0,0-2 112,0-3 1,0 1-2,0-5 1,1 1-42,4-1 0,0-8 25,4 3 1,3-7-486,-3 3 294,3-6 0,1 2 132,0-10 0,0-2-120,1-7 0,-1 0-182,0-4 0,0 2 195,1-6 0,-1 0 43,0-5 0,-4 1-15,0-1 1,-5 5-37,5 0 0,-6 6 325,1-2-1,-2 4-93,-2 0 296,0 7-328,0 1 0,0 8-51,0 2 1,0 3-35,0 7 0,-2 0 1,-2 4 0,2-3-93,-2 2 0,3 3 107,1-3 0,0 1-34,0-5 1,4 0-420,0 1 1,2-6 149,-1 1 0,1-4 287,2 3 0,4-5 0,-5 3 0</inkml:trace>
  <inkml:trace contextRef="#ctx0" brushRef="#br0">33264 13997 7885,'-7'0'0,"1"0"276,0 0-358,5 0 25,-5 0-290,6 6 362,0 1 0,0 6 2,0 1 0,0-6 37,0 1 0,0-4 205,0 4-186,0-7 1,0 6 331,0-4-364,0-2 1,0 2 37,0-8 0,1 1-217,4-6 0,2-1 64,6-8 0,0 2-43,1-6 0,-1 4 11,0-4 0,0 6 54,1-2 0,-1 3-67,0 2 0,-6 4-144,-2 1 334,2 5 157,-5-3 0,4 7-183,-6 4 1,0 2 16,0 6 0,0 5 154,0 0 0,-2 4-270,-2-5 0,2 5-217,-2-4 1,2 0 228,2-5 0,0 0-31,0 0-1040,0 1 1113,6-7 0,-4 5 0,4-5 0</inkml:trace>
  <inkml:trace contextRef="#ctx0" brushRef="#br0">33555 13957 6750,'2'-7'879,"2"2"-563,-2 4-150,10 1 0,-9 0-100,5 0 1,1 0-66,4 0 0,-1-2-143,-3-2 1,3 3 141,-3-4 1,2-1-86,3 2 1,-1-5 111,0 5 1,-4-7 45,0 2 1,-2-2-362,2-3 217,3 1 1,-11 0-44,4 0 0,-4 4 61,-1 0 1,-1 5 29,-4-5 1,-2 6-38,-6-2 0,-1 5-15,1 5 1,0-2 84,0 6 1,1 4 115,3 5 0,-3 1-139,3-2 0,4-2 17,0 3 0,4-4 135,1 0 0,0-1 15,0 0-143,0 0 0,6-1 25,2-3 0,4-3 0,1-6 0,1 0-47,-1 0 0,5-2-13,-1-2 1,5-3-3,-4-7 1,0 1-95,-5 0 1,4 0 113,1-1 0,-2 1-19,-7 0 0,3 4-38,-3 0 106,-3 0 165,5 2-223,-9 1 18,4 6 1,-6 2 286,0 2-140,0 3-25,0 13-81,6 0 0,-5 1-4,4-4 0,-3-3-19,3-5 1,-2 1 18,6-6 13,-6 1 0,8-5 2,-2 0 1,-1-2-17,0-2 1,1-4 1,4-5 1,-1-2-72,-3-2 0,3 2 69,-3-3 1,-2-1-101,2 2 1,-5-1 81,5 5 1,-4 0 13,3-1-248,-5 1 1,5 1-291,-4 3-402,-2 4 905,9 5 0,-9 0 0,4 0 0</inkml:trace>
  <inkml:trace contextRef="#ctx0" brushRef="#br0">34151 13891 7885,'2'7'146,"2"-2"0,-1-4 518,6-1-292,-6-6-280,9 5 1,-5-9-47,6 5 85,6-5 30,-4 2 1,4-3 53,-5 2 0,-3-3-1393,-2 3 934,3-2 1,-6-3 104,3 1-28,-3 0 146,-6 0 208,0-1-183,0 7 0,-2 1-9,-2 6 1,-4 0-106,-5 0-1,1 6 133,3 3 0,-2 4-51,2 5 0,-1-4-119,1 4 1,-2-3 199,7-2 1,0 0 390,4 0-384,0 1 0,1-3-3,3-2 0,4 2 18,5-7 1,0 0 2,1-4 0,-1 0-42,0 0 0,0-4 25,1 0 1,-1-7-34,0 2 0,0-2-76,0-3-61,1 1 0,-1 1 104,0 4 0,-4-3-3,0 7 26,-6-6-24,3 8 68,-6-4 1,0 8-34,0 2 0,0-1 4,0 6 1,0 0-14,0 4 1,0 0 0,0 0 0,0-4 284,0 0 19,0-6-303,0 9 1,1-11 37,4 4 1,-2-5 88,5-5-196,1-2 0,4-11-176,1 1 1,-1-1 142,0 5 0,0 0 31,1-1 1,-6 0 16,1-4 0,0 3-14,4-2 1,1 2-124,-1 2 1,0 1 109,0 3 1,-4-1 189,0 5-174,-6 1 1,4 4 15,-2 0 0,-4 6 105,4 3 1,-4 4 150,-1 4 0,0-2-162,0 3 1,0 1-31,0-1 1,0-1 14,0-3 1,4-1-67,1 0 0,7-1-1349,1-3 1365,0 2 0,6-3 0,-5 5 0</inkml:trace>
  <inkml:trace contextRef="#ctx0" brushRef="#br0">33463 14659 7823,'13'-13'449,"0"0"-110,-5 5 210,-2 2-480,-6 0 0,-6 5 50,-3-3 1,-4 4-242,-5 4 1,-1 3 103,-3 7 0,-3-4 194,3 3 1,-3-3-85,-2 8 1,2-3-195,3-2 1,3 0 58,6 0 1,4-1-43,0-3 0,6 3 199,-1-3-134,2-3 1,8 1-289,3-3 0,3-2 160,1 2 1,5-2 118,-1-2 0,7 0-25,-2 0 1,1 0-17,-1 0 0,2 0 145,-6 0 1,-1 4-138,-3 0 53,-1 1-5,0 1 6,-6 1 1,-1 6 149,-6 1 0,-6-6 251,-2 1 0,-9-1-173,0 0 0,-5 4-104,4-3 0,-4-2-3,4 2 1,1-6 172,3 2-1244,1-4 743,6-1 1,1-1-660,6-4 1,7-7 873,6-5 0,7-7 0,6 4 0</inkml:trace>
  <inkml:trace contextRef="#ctx0" brushRef="#br0">33635 14672 7823,'6'-7'148,"-5"1"209,5 6-148,-6 0 105,0 0-92,-6 0 0,3 4 101,-5 1 0,5 5-348,-2-1 1,4 4-521,1 5 0,0-3 318,0 2 0,0-2 239,0-2 1,0 0-313,0 1 0,0-6 300,0 1 0,6-6 0,1 3 0</inkml:trace>
  <inkml:trace contextRef="#ctx0" brushRef="#br0">33622 14540 7823,'0'-13'202,"0"-1"0,-5 6 41,1-1-78,-1 0 1,10-4 0,1-1-38,1 1 1,2 4-473,4 0 1,0 7-565,1-3 0,-6 4 908,1 1 0,0-6 0,4-2 0</inkml:trace>
  <inkml:trace contextRef="#ctx0" brushRef="#br0">33807 14672 7823,'13'-6'0,"1"-2"0,-1-4 0,2-1 273,2-1 1,-2 1 967,3 0-999,2 0 0,-5 1 50,3 3-1,-4-3-72,-1 5 0,-1-2-259,-3 0-666,3 6 643,-11-3 1,5 8 158,-6 2 1,-1 4-14,-4 5 0,2 4 69,-5 1 1,-1 6-451,-5-2 0,1-2 73,0 2 1,0-1 147,-1 1 1,1 3 34,0-3 1,4-1-48,0 1 0,6-6 138,-1 2 0,3-4 252,1 0 1,1-6-226,3 1 1,4-6-37,5 2 0,2-4 25,2-1 1,-2 0 8,3 0 0,1-4-482,-1-1 0,1-5 163,-2 1 1,-2-3-35,3-1 0,-4 4 64,0 0 0,-1 2 75,0-2 1,-4-1-71,0 6 210,-6-7 0,3 4 0,-6-6 0</inkml:trace>
  <inkml:trace contextRef="#ctx0" brushRef="#br0">33860 14831 7823,'-7'6'0,"1"-4"0,6 3 0,0-5 450,0 0 1,6 0 215,3 0-603,2 0 1,7-4-107,0 0 0,1-7 198,-2 2 1,-2 2 79,3-2 0,-2 0-410,2-4 0,-4 4-146,4 1 0,-3 0-374,-2-1 0,0-1 695,0 6 0,1-7 0,-1 4 0</inkml:trace>
  <inkml:trace contextRef="#ctx0" brushRef="#br0">34112 14791 7896,'1'8'527,"4"-4"1,-3-4-285,7-4 0,2 1-171,6-6 1,-2 0-180,3-4 0,1 4 59,-2 0 0,5 0-197,-4-4 0,0 0 232,-5 0 1,0-1 128,1 1 1,-3 0-114,-2 0 1,1 0-64,-5-1 269,-1 1-145,-4 0 1,-1 1 64,-4 3 1,-2 3-256,-6 6 0,-5 2-387,0 2 0,-1 4 315,2 5 1,0 0 132,-5 0 1,6 1-53,-1-1 1,3 4 236,6 1 0,-3 0 356,7-5 0,-1 0-264,5 0 0,2-1-112,2-3 1,4 1 32,5-5 1,2-1 46,2-4 0,-1 5-945,6-1 1,-4 0 355,4-4 1,-1 0-72,1 0 1,1-4 243,-5 0 0,6-5 236,-2 4 0,3-11 0,1 1 0</inkml:trace>
  <inkml:trace contextRef="#ctx0" brushRef="#br0">34708 14500 7896,'0'-13'0,"0"6"0,-6-4 0,-3 7 0,-3-1 339,-1 5 0,-2 0 0,-1 0 594,-2 0 0,-4 6-567,5 3 0,-7 3-336,2 1 1,3 0-252,1 1 0,0-1 175,5 0 0,-3 0-12,7 1 0,3-1-66,2 0 58,2 0 1,8-1-44,3-3 0,4 1 83,5-5 1,-2 0-8,6 0 0,-1-4 47,1 4 1,3 1-17,-3-2 0,-3 2-105,-1-2 1,-3-2-113,-2 2 0,-1 4 231,-4 0 1,0 0 183,-4 1 1,-2-5-183,2 5 0,-8 0-43,-5 4 1,-3-1 679,-1-3 0,-5 2-437,1-2 1,3-2-708,5 2 659,1-6 154,0 3-320,2-12 0,0-7 0,-1-8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  <inkml:brush xml:id="br1">
      <inkml:brushProperty name="width" value="0.12095" units="cm"/>
      <inkml:brushProperty name="height" value="0.12095" units="cm"/>
      <inkml:brushProperty name="color" value="#3165BB"/>
    </inkml:brush>
    <inkml:brush xml:id="br2">
      <inkml:brushProperty name="width" value="0.09071" units="cm"/>
      <inkml:brushProperty name="height" value="0.09071" units="cm"/>
      <inkml:brushProperty name="color" value="#FF8000"/>
    </inkml:brush>
  </inkml:definitions>
  <inkml:trace contextRef="#ctx0" brushRef="#br0">30126 5323 7436,'-6'-7'65,"3"1"294,-6 6-204,6 0 1,-9 2-71,4 2 0,-3 3 20,2 7-53,-2-1 0,9 2 178,-2 2 0,-2-2 0,1 4 156,3 0 1,0-4-227,2 3 4,0-4-37,0-1 1,2-4 29,2 0 0,-1-6 83,6 1-395,0-2 150,-2-2 1,5 0 99,-3 0-17,2-6-15,3-7 1,-3-2-1,-2-3 0,3-1 13,-3 2 0,-3-5-151,-2 4-26,-2-6 164,-2 10 0,0-5 151,0 5-141,0 1 36,0 6 4,0-5-94,0 10 13,-6-3 1,0 6 100,-3 3-306,-3-2 96,11 10 0,-7-5 113,4 6 0,2 1-36,-2-1 1,3 0-624,1 0 292,0 1-249,0-7-349,5 5 402,3-11 165,5 5-398,0-6 760,1-6 0,-7-1 0,-1-6 0</inkml:trace>
  <inkml:trace contextRef="#ctx0" brushRef="#br0">30099 5495 9054,'-9'2'425,"2"2"0,1 5-252,-4 3 0,3 7-75,-7 3 1,-3 8 49,-1 0 1,-6 9 0,2 0 146,-3 9-136,-1-3 1,-5 11-1135,0-3 1105,0 3 1,0 1 163,0 1-307,-5 5 39,2-9 1,-6 10 87,0-7 1,1 5-258,-1-5 1,20-25-1,0 1 209,1 0 1,-2 0 0,0 0 0,-2 0-5,1 3 1,0-1 0,-2-1 0,0 0-229,2-1 1,-1 0-531,-2 0 1,0 0 642,-16 27 1,18-28-1,-1 0 58,-20 25 30,3 0-9,-5 2 1,11-9 3,0 3 0,-1-3-179,-3 3 0,5-7 120,3-6 0,7-2 66,2-7 153,0 0-164,2-5 1,0 1 525,7-1 1,4-5-731,0-4 0,5-2-46,-5-2 0,6 1-527,-1-1 1277,2 0-1070,2 0 472,0-5 1,2-1-647,2-3-47,-2-2 276,10 4-89,-11-6 578,11 0 0,-11-6 0,5-1 0</inkml:trace>
  <inkml:trace contextRef="#ctx0" brushRef="#br0">28709 7773 7771,'-13'6'0,"-1"-3"0,1 6 0,1-5 411,4 5 1,-3-5-53,7 5 0,-6 0-130,1 4 0,3 2-26,1 3 1,4-4-403,1 4 1,0-2 143,0 2 0,1-3 118,4 2 0,1-1 53,3 2 1,2-8 14,-2 4 0,4-4-132,5 3 1,-3-5 50,2-4 0,-2 2-62,-2-2 97,1 1 1,-3-7-23,-2-2 0,1-4-62,-5-5 1,-1 0-6,-4 0 1,0-5 121,0 0-53,-6 1-33,-1 4 0,-6-1 11,0 1 1,-5 4 8,0 0 1,1 6-9,3-1 0,-3 3 76,-1 1-315,0 0 1,7 1-35,2 3 236,-3 4 1,11 5-2053,-4 0 1310,10 1 0,2-6 735,6 1 0,6-6 0,2 3 0</inkml:trace>
  <inkml:trace contextRef="#ctx0" brushRef="#br0">28735 7972 8108,'18'0'1171,"1"0"-589,2 0-402,7 0 0,1 0 26,6 0 0,2-6 0,7-3 0,0 2 264,9-2 1,-3 1-254,8 0 0,1-4 1,-2 5-23,-1-1 1,-2 1 23,-1 2 0,-1 2-13,-4-5 0,4 5-265,-3-2 1,2-1-408,2 2 1,0 0-926,0 4 1292,0 0 0,-5 0-76,1 0-60,0 0 0,5 0 113,3 0 1,-2 1 61,2 3 0,-2-1-12,-2 6 1,0-4-107,0 3 0,-6 1 145,-3 5 1,1-1-23,0 0 0,-1-4-62,-5 0 21,1 0-330,0-2 255,-6 5 119,4-11 1,-6 6 440,4-2 0,-4-4-443,-6 4 0,1 1 194,-1-2 1,-3 2-10,-1-2 1,-6-2-93,1 2 1,-2-2-10,-2-2 1,1 1 169,-1 4 0,0-4-207,0 3-301,1-2 185,-1-2 1,-4 0 16,-1 0 0,0 1-80,1 4 1,2-4 104,-2 4 1,-1-4-136,0-1 271,-5 0 82,3 0-241,-6 0-575,0 0 397,6 0 220,-4 0 0,5 0-34,-3 0-958,-2 0 1054,10 0 0,-11-6 0,5-1 0</inkml:trace>
  <inkml:trace contextRef="#ctx0" brushRef="#br0">31397 7985 7794,'-19'0'0,"9"0"524,-4 0-3,4 0-306,-3 0 1,1 1 84,3 4 377,3-4-15,0 5-335,5-6-354,-5 6 0,8-3 318,2 6-97,3-6 1,7 3-429,-1-6 119,0 6 61,0-5 0,2 5-50,3-6-57,-4 0 96,5 0 1,-5 0 53,-1 0 1,0 0-85,0 0 0,-4-4-497,0-1 529,-6-5 221,3 2 1,-8-3-198,-2 2 1,1-1 77,-6 5 1,-1 1 270,-8 4-199,4 0 1,-5 0-55,5 0-21,1 0 0,0 6 45,0-5 0,1 11 69,3-3-130,3 2-123,6 3 1,2-3 147,2-2-266,3-3 108,7-6 0,0 5 107,4-1 1,-3 0-8,2-4 1,-2 0-18,-2 0 1,0-4 36,1 0 0,-1-2 5,0 1 0,-5 2-51,-4-5 67,3 5 339,-5-9-128,4 10 33,-6-4-576,0 6-1580,0 0 1617,6 0 1,-3 0 90,5 0 1,-3 0-78,4 0 18,-1 0 0,1 0-236,0 0 254,0-5 0,0 2-203,0-6 185,-7 6 1,6-7 234,-4 5 0,-2-5 0,4 7 0,-6-6 5,0 6-12,0-9 0,0 9 799,0-5-441,0 5-161,-6-9-61,-2 5 1,-5-7 129,0 1 1138,0 0-856,-1 0 1,1-1-56,0 1 0,-2-5-107,-2 1 0,2-7-139,-3 2 1,-2-9-10,-2-4 1,-3-5-142,-2-4-103,1 3-9,-7-11 0,5 5 230,-3-6-1235,3 6 1176,2-4 1,-1 5-17,1-2 0,4 2 57,0 6 0,0-4 256,-5 0 0,5 0-200,0 4 1,4 0 3,-4 1 1,5-3-27,-5-2 1,1 2-80,-1-7 0,-2 1-607,7-5 483,-7 5-523,4-9-579,-1 14 693,-4-14 1,9 14 155,-6-5 0,6 7 492,-2 1 0,3 2-786,2 7 616,-6 0-77,4 4 0,-4 5 641,6 0 242,5 6-701,-3-9 0,3 10 477,-5-2 0,0-2-485,0 1-749,-1-6 407,1 4 1,1-2-13,3 0-56,-2 0 86,3 1 0,-5-4 47,0 3 1,4-2-49,0 2 0,2-1 534,-2 5-250,-3-6 1,9 8 39,-6-6-119,1 6-49,0-3 1,1 1 84,2 1-53,4-1 1,-9 5 68,5-1-832,1 1 479,4 0 0,-5 0-46,1 0 1,0 4-41,4 0 0,-2 0-156,-2-4 227,2 0-914,-4-1 723,6 7 1,-1-3-577,-3 5 233,2-5 783,-4 3 0,6-7 0,0 1 0</inkml:trace>
  <inkml:trace contextRef="#ctx0" brushRef="#br0">31768 8223 9125,'7'0'1072,"-1"0"-1249,0 0 1,-5-1 61,4-4 338,2 4-180,-5-5-74,4 6 242,-6 0 2304,0 0-2301,-6 0 43,4 0-493,-4 0 51,6 0-326,0 0 616,0-6-50,0 5 595,0-11-296,0 11 12,0-5 108,0 6 38,0-6-29,0 4-102,0-4-432,0 6 225,0 0-70,0 6 0,0-3-14,0 6 1,0 0-92,0 4 0,0 5 57,0-1 1,0 3-170,0-3 1,0-2 65,0 3 1,0 1 45,0-2 1,0 1-95,0-5 1,0 0 30,0 1 1,0-1 50,0 0-80,0-5 97,0 3 0,2-9 11,2 2-136,-2 4-253,4-7 340,-6 5 1,4-8 26,0-2 0,2-2-43,-1-3 0,-2-7-3,5 3 1,0-5 118,1 1 253,2 2-194,-3-10 0,5 9-12,0-6 1,0 0-67,1-5 1,-1 1 16,0-1 0,-4 7-64,0 2 0,-2-1-15,2 1 0,1 0 77,-5 5-401,5 0 210,-8 6 1,5-4 15,-3 7 38,-2-6-3268,10 8 1590,-11-4 773,5 6 980,0 0 0,-5 6 0,5 1 0</inkml:trace>
  <inkml:trace contextRef="#ctx0" brushRef="#br0">32072 8462 7738,'0'-8'541,"0"-3"-170,0 3 221,0 1 195,0 1-361,0 6-226,-6 0 1,4 1-101,-7 4 1,4 2 101,-4 6 1,5 1-81,-5-1 1,5 0 84,-5 0 0,6 2-63,-1 3 0,2-3-181,2 2-194,0-2 1,2-2 139,2 0 1,3-5-8,7-4 1,-1-1 132,0 1 1,5-2-45,-1 2 1,6-8 251,-6-5-245,7 3 66,-10-6 0,10 5 309,-6-6-57,-1 0-251,-3-1 0,-6 1 59,1 0 1,-6 4 84,2 0 0,-4 0 145,-1-4 0,-1 1-254,-4 4 1,-2-3-221,-6 7 0,-1-5 188,1 5 0,0-5 132,0 4-200,-1-5 0,1 3 0,0-7 0</inkml:trace>
  <inkml:trace contextRef="#ctx0" brushRef="#br0">29993 4727 7783,'-6'-7'1220,"5"1"-1017,-5 6-54,6 0 773,0 0-1031,0 6 111,0 1 0,0 7 71,0-1 0,5 2-103,-1 2 1,0-2 136,-4 3 1,5 1-11,-1-2 0,2 1 214,-2-5-671,-2 1 243,10-1 1,-9-4-80,5-1 186,-5 1 1,5-1 19,-4-4-9,-2-2 173,4-2-79,-6 0 0,1 0-9,3 0 0,-1-6 15,6-3 1,-6-3-37,2-1 0,-2 0 17,1-1 0,-1 1 256,6 0-171,-6 0 1,4-4-3,-3 4-132,-2-3 70,10 9-30,-11-7 0,5 1 40,-6 0 1,4 4 35,1 0-327,-1 0 105,-4-4 1,5 4 112,-1 1-286,1-1 266,-5-5 1,1 3 13,3 2-525,-2 3-936,4 6 640,-6 0-185,0 0 972,6 0 0,1-6 0,6-1 0</inkml:trace>
  <inkml:trace contextRef="#ctx0" brushRef="#br0">30377 4966 7824,'0'-8'1472,"0"-3"-1349,0 9 348,0-4-53,0 6 860,0 0-1262,0 6 154,0 2 0,0 5 43,0 0 1,0 0-52,0 1 1,0 3-1050,0 1 496,0-1 295,0-3 1,0-1-558,0 0 308,0 0 222,0 1 1,2-3 122,2-2 0,-2 3 0,4-5 0</inkml:trace>
  <inkml:trace contextRef="#ctx0" brushRef="#br0">27795 8011 8370,'0'14'561,"2"-1"-334,2 0 0,-2 2-383,2 3 1,2-2-39,-2 6 244,7 0 1,-9 0 0,7-1-139,2-2 180,-6 4 0,7-8-85,-3 3 0,-2-5 19,2-4 1,-4 1 2,4-6 27,-7 7-23,4-10-147,0 5 66,-4-6 0,5 0 92,-3 0 0,-2-1 7,2-4 0,2-4 120,-1-8-130,5 2-22,-9-10 0,7 4 194,-4-5-29,-2-1-146,9 1 0,-9 4 27,2 0 0,2 1 96,-1-1 1,3-1 122,-3 5 0,1 0-258,-2 5 1,-2 0-147,2 0 0,-1 1 161,1 3 1,-2-3-66,2 3 0,2 2-380,-1-2 184,5 6 220,-3-3 0,6 0 0,1-1 0</inkml:trace>
  <inkml:trace contextRef="#ctx0" brushRef="#br0">28166 8250 7822,'6'-13'661,"1"1"1,6 2 0,1 1-148,-1-2 0,0 4-656,0-2 0,1 5-152,-1-5 1,0 6 398,0-1 36,-5 2-225,-2 2-120,-6 6 229,0-5 1,0 13-30,0-1 0,-5 0-10,1 5 1,-7-2 48,3 2 1,0-4 3,-1 4 0,7-3-19,-3-2 1,2 0-50,-1 1 17,2-1 0,1 0 20,5 0 0,7-5 26,-3-4 0,6 2 73,3-2 1,-2 1 129,3-5 0,2 0 301,2 0 1,-1 0-1100,1 0 0,-4-2 1679,4-2-1453,-6 2 108,9-9 227,-10 3 0,4-11 0,-6-1 0</inkml:trace>
  <inkml:trace contextRef="#ctx0" brushRef="#br0">29874 8276 8299,'0'-7'0,"0"0"-316,0 2 593,0 4-75,0-11-59,0 10 0,0-5 143,0 3 24,0 2-149,6-4 0,-3 2-22,6 0 1,-5-1 61,5 5 1,-5-4 19,5-1-86,-6 1 1,9 4 30,-3 0 0,1-2-83,-1-2 0,3 3-364,-3-4 250,-4 4 1,7 1-121,-3 0 0,-2-5 135,2 1 49,0-1 1,0 1-8,0 0 0,-6-2-291,1 1-26,3 4 1,-5-11-93,2 3 53,-2 3 241,-2-5 37,0 9 1,-2-8-20,-2 5 0,-3-3-108,-7 3-219,1-5 319,0 8 0,-2-4 54,-3 6 1,4 0 173,-4 0 1,3 0-227,2 0 1,-2 2 122,-2 2 0,6 4 440,-2 5-351,3 0 1,-3 2 205,-1 3-305,7-4 1,0 10 41,2-7 1,4 6 15,-4-6 1,8 5 53,2-4 1,5 0 277,-1-5 0,7 0 83,2 0 0,4 1-91,-5-1 0,6-4 15,-6-1 1,5-5-25,-4 2 1,4 1-776,-4-2 1,-1 0-118,-3-4 1,-1 0-269,0 0 1,0 0 73,1 0 652,-1 0 0,-6 6 0,-1 2 0</inkml:trace>
  <inkml:trace contextRef="#ctx0" brushRef="#br0">30285 8382 8304,'0'-7'136,"0"-5"1,0 9 548,0-6-149,0 6-1020,0-2 460,-6 5 0,3 0-7,-6 0 1,5 0 0,-4 1 164,2 3 1,-2 4 32,3 5 1,-4 0-214,5 0-59,-1 1 29,5-1 1,0 0 6,0 0-55,0 1 159,0-1 0,2 0 19,2 0 0,4 1 32,5-1-79,0-6 17,6-1 1,-4-1 17,3-1 1,1 0 6,-2-4 1,3 0-4,-3 0 0,-6-5 30,2-4-91,-9-3 127,2 5-56,-6-5 35,0 4 0,-1-5 99,-4 0-121,4 0-29,-17-1 0,9 1 14,-8 0 0,2 0-211,2-1-1210,5 7 1367,-3-5 0,3 11 0,-5-5 0</inkml:trace>
  <inkml:trace contextRef="#ctx0" brushRef="#br0">31159 6568 8349,'-8'-6'-461,"2"5"1,6-5 0,0 6 0</inkml:trace>
  <inkml:trace contextRef="#ctx0" brushRef="#br1">31145 6555 20927,'6'7'-5856,"-4"-1"7888,10-6 0,-5 0-3072,6 0 404,0 0 1,5 0-123,0 0 517,-1 0 1,-3-6-68,-1-3 0,2-2-926,2-3 1,-6 6 921,2-1 0,-4-2-285,-1-6 0,3 2 119,-7-3 412,1 4 1,-5 0-49,0 1 73,0 0 0,-6 0 1,-2 5-11,-5 4 0,0-2 30,0 2 0,-7-1 14,-2 5 0,2 0 82,-2 0-545,6 6 267,-10 1 1,10 7 206,-6-1-76,6 6 19,-3-4 0,7 5-32,3-2 1,-1-2 58,6 6 1,-1-1 159,5 1 0,0 1-78,0-5 1,6 4 185,3-4 0,4 0-134,5-5 0,-3 0-60,2 0 0,2-1-882,-1-3 406,0 3 246,-5-11 1,0 6-863,0-2 1044,1-4 0,-1 5 0,0-6 0</inkml:trace>
  <inkml:trace contextRef="#ctx0" brushRef="#br0">31476 6806 8237,'0'-7'-537,"0"1"602,0 6 317,0 0-253,0-6 152,0 5-1,0-5 65,0 6-185,0-6 18,0 5-116,0-5-97,0 6 254,0 0-163,0 6 0,0-3-28,0 5 0,0 3-90,0 6 1,0-2 91,0 3 0,0-2-102,0 2 0,0-4 168,0 4-58,0-3 0,0-2-165,0 0-322,0-6 266,0 5 0,0-9 183,0 6 0,0-6 0,0 3 0</inkml:trace>
  <inkml:trace contextRef="#ctx0" brushRef="#br0">28682 6661 7845,'9'0'152,"0"0"0,0 0 11,4 0 0,0 0-315,1 0 119,-1-6 30,0-1 1,2-2-118,2 0 184,-2 0 1,4-4-1,-5 0 60,-1-1 0,-4 1-336,-1 0 1,-5 0 123,2-1 1,-4 1 37,-1 0 65,0 0-30,-6-1 0,-1 3-111,-6 2 161,0 3-43,-1 6 1,1 0 173,0 0 13,0 0-170,-1 0 1,1 1 12,0 4 0,0 2 60,-1 6-108,7 1 49,-5-1 0,6 5 43,-2-1 0,2 7 7,6-2 0,0-2-38,0 2 1,0-4-12,0 4 1,1-6 235,4 2-309,2-3 83,0-2 0,5 0-250,-3 0 106,3-5 0,1 2 136,0-5 1,5-1 5,-1-4-351,1 0 1,-5 0-966,1 0 1284,-1-6 0,6-1 0,2-7 0</inkml:trace>
  <inkml:trace contextRef="#ctx0" brushRef="#br0">28987 6674 8376,'7'-6'-374,"4"3"421,-7-6 1,6 5 188,-1-5 1,3 5 118,1-5-118,0 6-651,1-9 298,-1 11 0,0-10 111,0 7 0,1-2 62,-1 2 0,-4 2 182,0-2-215,-7 2 0,4 4-200,-6 2 1,0 4 177,0 5 1,-1 0-14,-4 0 1,-2 1 45,-6-1 1,4 0-10,0 0 1,2 1 212,-2-1-96,-3 0 1,11 0-84,-4 0 0,2 1 67,-1-1-8,3 0-52,-5 0 1,10-4-18,0 0 1,7-6-17,-2 1 1,7-2 54,1-2-335,7 0 275,-9 0 0,10 0 9,-3 0 0,-2-4-13,2-1-25,1-5 0,3-3 0,0-8 0</inkml:trace>
  <inkml:trace contextRef="#ctx0" brushRef="#br0">28365 10422 8202,'7'-6'-201,"-1"-2"717,-6 1-114,6 1-264,-5 6 0,7 0 138,-4 0-273,-3 0 1,7 0-171,-4 0 234,4 0 24,-1 0 1,5 0 37,-4 0 0,4 0-7,2 0 0,-1 0 41,0 0-409,0 0 196,0 0 0,2-1 24,3-4 1,-2-2-110,6-6 0,-6-1 168,2 1 0,-3 0-53,-2 0 0,3-1-413,-3 1 275,4 0 0,-12 0 89,4-1 0,-3 1 45,-6 0-25,0 0 0,-6 1-6,-3 3 1,-2-1 159,-3 5 1,0 1-119,-4 4 1,-3 4 41,-5 1 0,4 7-26,0 1 1,0 1 7,-5 9 0,7-6 232,2 5 0,-1 0-78,1 5 1,2 4 120,7 0 0,3 0-63,6-5 0,0 1-112,0-1 0,2-4 31,2 0 1,8-1-254,6 1 1,1-3-13,-2-6 0,0 0-232,5 1 1,-5-6 147,5 1 1,-5-4 127,0 4 0,2-7-408,-1 3 0,0-4 127,-5-1 0,0 5 360,0-1 0,7 1 0,0-5 0</inkml:trace>
  <inkml:trace contextRef="#ctx0" brushRef="#br0">28841 10633 8202,'0'-7'340,"0"1"-104,0 6 0,-1 0-36,-4 0 1,4 6-132,-3 3-54,-4-3 0,7 6 115,-4-4 1,4 4 14,1 1 0,0 1 7,0-1 0,0 0-19,0 0 0,1 1-252,4-1 1,1-4 68,2-1 0,4-3-20,-3 4 1,3-6 76,1 1 0,-4-2 28,0-2 0,-1 0 105,6 0 1,-5-5-45,-1 1 0,-3-7-69,4 3 0,-6-4 31,1-1 1,-3-1 24,-1 1 0,-5 4 16,-4 0 1,-4 2-247,-5-2 0,3-1 113,-3 6-220,-2-7 1,5 10-120,-2-4 275,8 4 98,3 1 0,18 6 0,2 1 0</inkml:trace>
  <inkml:trace contextRef="#ctx0" brushRef="#br0">29411 10422 8265,'7'-6'532,"5"4"1,-3-4 160,2 0-414,3 5 1,0-6 99,4 2-189,-3 4 0,5-7 34,-2 4 0,-2 2-84,6-2 113,6-3 0,-6 5-360,3-4 172,-6 6 0,-4 0 118,3 0 0,-3 0-49,-2 0 0,0 0-624,0 0 0,0 0-842,1 0 1,-5 0 603,-1 0-614,-5 0 1342,3 0 0,0 6 0,1 2 0</inkml:trace>
  <inkml:trace contextRef="#ctx0" brushRef="#br0">29490 10541 8265,'0'13'707,"0"-6"0,3-1-311,6-6 1,6 0 174,11 0-403,-5 0 1,13 0 0,-1 0-520,7 0 1,-5 0 268,1 0 0,1 0 82,-11 0 0,9-6 0,-1-1 0</inkml:trace>
  <inkml:trace contextRef="#ctx0" brushRef="#br0">30629 9932 8162,'0'-8'-127,"0"2"552,0 6-61,-6 0-121,-1 0 0,-7 0-663,1 0 205,0 6 174,0 2 1,0 5 1,-1 0 1,1 2 172,0 2 1,-5 4-16,0 6 1,1-1-225,4 0 211,-1 7-38,1 1 1,0 2 42,0 4-29,5-3-8,-4 9 0,11-7 36,-3 1 1,4-5 40,4 1-303,3-7 90,7 3 0,0-5-6,4-1 0,-3 1-235,2-1 0,2-5 236,-1-3 0,1-4 67,-1 0 0,-3 5 0,4 1 0</inkml:trace>
  <inkml:trace contextRef="#ctx0" brushRef="#br0">30655 10355 8205,'8'-7'286,"-2"-5"-108,-6 5 258,6-6-109,-5 5 54,5 2-395,-6 0-123,0 5 107,0-5 0,0 8 3,0 2 168,0-3-36,0 11 1,0-4 21,0 5 0,4 0-120,1 0 0,-1 5-87,-4 0 0,2 1 167,2-2-188,-2-2 38,3 4 1,0-5 93,-1-1 1,5 0 24,-5 0-185,7 0-30,-10 1 168,11-7 1,-10 0-89,2-2 99,3-4-6,-5 5-13,10-6 0,-10-1-20,7-4-24,-6 4 40,3-11 1,-1 5-1,-1-7-3,0 1 6,-4 0 1,5-5-1,-1 1 0,1-5 46,-5 4 1,4-4 5,0 4 1,5-4 14,-4 4 1,4 1 128,-5 4 0,5-5-158,-5 0 1,5 1 67,-5 3-107,7 1-234,-10 0 37,5 6 294,0-5-38,-5 10-1692,5-4 419,-6 6 1215,0 0 0,0 12 0,0 3 0</inkml:trace>
  <inkml:trace contextRef="#ctx0" brushRef="#br0">30987 10488 8205,'7'-9'0,"-3"0"0,-2 5 0,-2-5 0,0 6 523,0-9-237,0 11 61,0-5-303,0 6 88,0 0 1,-5 1 133,1 4-112,-6 2 1,8 6-30,-2 1 0,2-1-8,2 0 0,0 5 155,0-1-461,0 1 143,6 1 1,-3-4 120,6 2 1,0-3-23,4-5 1,-4 1-231,0-6 1,-2 2-104,2-1 153,3-4 14,-5 5 0,2-6 58,0 0 1,-5-6-80,5-3 54,-6-3 326,3-1-103,-6 0 0,-2 0-151,-2-1-62,-4 1 82,1 0 0,-5 1-5,3 3 0,-2-1-29,-3 6-733,1-1 228,6-1 130,1 5-774,6-5 1171,0 6 0,0 6 0,0 1 0</inkml:trace>
  <inkml:trace contextRef="#ctx0" brushRef="#br0">31304 10580 8205,'6'-7'1185,"2"-5"-158,5 5-277,-6 0-456,-1 1 1,-6 7-290,0 4 0,2 2-416,2 6 1,-3 0 283,4 1 0,-2-1 2,1 0 0,-2 0 119,2 1 1,2-1 85,-2 0-1129,1 0 346,-5-5 327,6 4-702,-5-11 1078,5 11 0,0-11 0,1 5 0</inkml:trace>
  <inkml:trace contextRef="#ctx0" brushRef="#br1">31543 10329 15553,'9'-13'-1836,"-1"-1"0,-3 1 952,4 0 1,-5 0 463,5-1 1,-5 3 1351,5 2-169,-6-3-132,9 5-965,-5-1-560,0 2 922,5 1 0,-9 3 249,6-2-355,-6 2 197,3 2 1,-2 2 50,1 2 1,-1 3-15,-4 7 0,0-1 16,0 0 0,0 2-233,0 3-48,0-4 0,0 10 33,0-7-156,0 7-1,0-9 270,0 10 0,0-11-30,0 4 0,0-3-99,0-2-57,0 0 147,0 1 0,2-6-6,2 1 1,-3-4 6,4 3 1,-2-5 19,1 2-28,-2-4 0,9-2-72,-2-4 81,-3-2 2,6-6-22,-11 0 20,11-1 1,-6 1-4,3 0 0,3-5-8,-3 0 1,-2-4 7,2 5 209,0-7-91,-2 9 1,8-10-35,-7 3 0,7 3 5,-6 2 1,1 2-21,-1 2 0,3-1 24,-3 1-720,-3 0 434,5 0 0,-8 4-497,6 0-391,-6 6 449,3-3 635,-6 6 0,6 6 0,1 1 0</inkml:trace>
  <inkml:trace contextRef="#ctx0" brushRef="#br0">31768 10567 8365,'6'-7'-880,"-3"-5"755,5 3 125,1 3 0,3-5 272,-3 2 1,3-2 441,-4 3 1,4-3-34,1 7-796,1-6 105,5 8 0,-4-8 357,2 5-153,4 1 1,-6 4 778,2 0-595,-2 0 1,-3 1-651,-3 4 155,-4 2 134,-5 7 0,-1-1 126,-3 0 1,1 5-208,-6-1 0,-2 2-351,-6-1 1,-1-3 245,0 2 1,-1 3-205,6-3 361,0 1-76,0-5 0,1 0 63,3 1 0,2-3 560,-2-2-212,6 3-27,-3-5-222,6 1-12,0-2 0,6-6 11,3 0 0,4 0-13,5 0 1,-2 0-16,6 0 1,-4-6-298,4-3 1,-2 2 90,2-2 1,2 0 155,-7-4 0,7 4-701,-2 0 0,-1 0-2124,1-4 2830,-6 0 0,9-6 0,-4-2 0</inkml:trace>
  <inkml:trace contextRef="#ctx0" brushRef="#br0">32271 9998 8065,'6'-13'409,"-5"5"-162,11 2 1,-5 6-15,7 0 0,-5 0 533,-1 0-281,1 6-214,4 2 0,5 9 234,0 1-249,-1 5-52,3-2 1,-6 5 50,4 1 0,-3-1-62,-2 1 0,-6 4-94,-2 0 195,-4 6-248,-1-4 0,-4 7-130,-1 0 0,-9-2 145,0-3 1,-3 4 69,-1-4 0,-1 2-81,-3-2 0,1-3-137,4-5 0,-3 4 87,-2 0 0,-3 0 0,5-5 0</inkml:trace>
  <inkml:trace contextRef="#ctx0" brushRef="#br0">28325 11719 8708,'-8'0'1207,"3"6"-1235,5-4 1,5 3 133,4-5 0,-1 0 124,1 0-38,-1 0-157,11 0 67,-4 0 0,6 0 27,-4 0 0,0-1 17,5-3 1,-5-4-60,5-5 1,-5 4 23,0 0 0,-2 1-187,-2-6 198,0 1-311,-5 0 1,-1 4-972,-2 0 968,-4 0 1,1-4 61,-7 0 1,-7 4-142,-1 0-92,0 6 118,-12-3 1,9 6 142,-6 0 0,4 0 10,-4 0 1,1 0-49,-1 0 0,3 6 25,6 3 683,-6 3-401,10 1 0,-9 0 58,9 1 39,3 5-112,1-5 1,5 10-118,0-6 0,0 1 64,0-2 0,5 0 239,4 5-574,3-6 287,1 3 1,5-6-366,0 0 146,-1 1 86,-3-1 0,3-1 108,1-3 1,4 1-27,-4-6 0,-1 7 0,-4-4 0</inkml:trace>
  <inkml:trace contextRef="#ctx0" brushRef="#br0">28841 11759 8723,'0'18'163,"0"-1"-348,0 7 0,-4-8-274,-1 6 277,-5 0 1,9-1 123,-4-4 1,4 3 0,1-3 0,-2 1 57,-2-5 0,2 6 0,-3 2 0</inkml:trace>
  <inkml:trace contextRef="#ctx0" brushRef="#br0">29623 11680 8162,'7'-9'0,"-3"0"0,4 6 0,1-1 0,2-4 400,3-1 1,0 3 606,4 2 1,-3-2-857,2 2 1,2-1-519,-1 5 0,0 0 307,-5 0-178,6 0 0,-4 0-1339,2 0 1221,-2 0 356,-2 6 0,1 2 0,-1 5 0</inkml:trace>
  <inkml:trace contextRef="#ctx0" brushRef="#br0">29676 11852 8162,'13'0'-502,"0"0"537,6 0 1,-3-5 458,6 1 0,0-5-277,5 5 1,-1-2-59,1 1 1,4 2 85,0-5-1903,0 5 798,1-3 860,-4 0 0,4-2 0,-5-5 0</inkml:trace>
  <inkml:trace contextRef="#ctx0" brushRef="#br0">30854 11296 8268,'-1'-12'-7,"-4"3"2,4-3 1,-10 9-50,7-6 0,-6 6 784,1-1 0,-3 3-273,-1 1 1,0 0-404,-1 0 1,0 5 158,-4 4 1,3 3 27,-2 1 0,-2 6-108,1 3 1,-4 3-169,4 2 0,-4-1 158,4 1 0,2-1-213,7 1 0,-1 4 192,6 0 0,-1 1-186,5-1 1,0-3-316,0 3 1,2-3 125,2-2 1,4-1-54,5-3 1,4-1 113,1-3 0,1-4 41,-1 4 171,-3-9 0,10 3 0,-5-5 0</inkml:trace>
  <inkml:trace contextRef="#ctx0" brushRef="#br0">30775 11560 8149,'0'-7'584,"0"1"-119,0 6-83,0 0-90,6 0-575,-5 6 220,5 1 1,-5 8 96,4 3 0,-4-4 33,4 4 0,1 1 39,-2-1 1,2 4 73,-2-4-408,-2-1 171,9-4 0,-9-4-5,2 0 37,4-6 48,-7 3-3,11-6 0,-9 0-24,6 0 0,-5-1 114,5-4 0,-2-2-66,2-7 0,3 1-21,-3 0 0,1-2 23,-1-2 0,3 0-2,-4-5 0,0 6 7,1-1 1,-2-3 1,2 3 0,1-1 2,-5 5-777,-1 6 251,2-5 115,-5 10 301,11-4 55,-10 6 0,3 0 0,-5 0 0</inkml:trace>
  <inkml:trace contextRef="#ctx0" brushRef="#br0">31066 11759 8149,'7'0'367,"-1"0"1080,-6 0-1270,6 0-174,-4 0 158,3 6 1,0-3 53,-1 6 0,2-1-294,-1 6 1,-4-1-433,3 0 0,-1 0 234,2 1-434,-4-1 499,5 6 0,-6-4-163,0 2 375,0-2 0,0-2 0,0 1 0</inkml:trace>
  <inkml:trace contextRef="#ctx0" brushRef="#br0">31529 11759 8044,'8'1'1192,"-4"4"0,-2 2-1333,-2 6 0,0 5-1104,0 0 1096,-6-1 1,4-3 0,-4-1-73,1 0 0,3 0 184,-2 1 37,-4-1 0,1 0 0,-6 0 0</inkml:trace>
  <inkml:trace contextRef="#ctx0" brushRef="#br0">31808 11507 8259,'7'0'1078,"2"2"-826,0 2 0,-7 4-159,7 5 0,-6 0-210,-3 0 0,5 2 152,-1 3 1,2-4-160,-2 4 0,2-3 230,3-2 1,4 0 210,1 1 0,-7-6-110,2 1-375,-6-6 228,8 3 279,-8-6 0,9-1 296,-12-4 0,5-2-563,-1-6 0,6-5-112,-1 0 0,-2-4 7,2 4 1,-1-5 143,1 1 0,2-2-71,-2 2 0,3-1 34,1 5 0,-1 0-867,-3 5-999,2 0 1511,-9 0 1,5 1-501,-2 3 498,-4 3 1,7 6-8,-4 0 290,-3 0 0,5 12 0,-6 3 0</inkml:trace>
  <inkml:trace contextRef="#ctx0" brushRef="#br0">32152 11640 8281,'-8'0'-59,"3"-2"358,5-2 0,5 1 488,4-6 0,3 5 7,1-5-800,1 6 65,-1-9 0,1 11 189,4-4 1,-8 4 30,4 1 1,-4 0-317,3 0 1,-4 0 95,0 0 0,-6 1-364,1 4 0,-2 2 149,-2 6 0,0 1 117,0-1 1,-2 0-80,-2 0 0,-4 2-227,-5 3 1,0-4 205,0 4 1,0-3 72,-1-2 0,1 0-17,0 0 0,5-4 459,4 0 142,-3 0 0,5 0-326,-2 0 1,4-6-177,4 1 1,4-3 94,5-1 1,6-1 0,3-3 1,-1-2-806,1-3 0,-3-3 336,7 3 0,-8 2-1377,4-2 1734,0 0 0,-7-10 0,4-2 0</inkml:trace>
  <inkml:trace contextRef="#ctx0" brushRef="#br0">32456 11190 8172,'0'-8'-290,"-6"-4"0,6 11 290,0-3 0,0 2 0,12 2 388,-3 0 0,7 6 595,2 3 0,5 7-541,0 2 0,2 4-181,1-5 1,1 7 567,-1-2-286,0 3-242,-11 7 1,1-2 118,-11 5 1,-1-1-119,-4 1 1,-1 2-59,-4-6 0,-2 4 121,-6-4-1787,-6 6 976,4-9 0,-6 4-22,4-5 468,2-1 0,-28 1 0,1-1 0</inkml:trace>
  <inkml:trace contextRef="#ctx0" brushRef="#br0">28179 12911 8093,'8'-1'-342,"-4"-4"1010,3 4 0,1-5-26,5 6-450,0-6 0,5 4-146,-1-2 1,1-2-556,-5 2 471,6-7-3,-4 10 1,6-11 93,-4 3 0,-2 2 70,3-2 0,-8 2 15,-1-2 1,-5-3-698,5 3 273,-6 4 147,3-7 0,-7 9-98,-4-6 1,-2 6 146,-6-1 1,-2 2 43,-3 2 1,2 0 24,-6 0 0,4 2 39,-4 2 1,6-1-17,-2 6 0,4 0 8,0 4 1,1 5-27,0-1 0,6 5 23,2-4 1,4 1 38,1-1 1,1-2 192,4 6 1,8-6 154,9 2 1,-2-5-205,3-4 1,-1 3-56,4-4 1,-1 0-323,-3 1 0,3-5-166,-3 5 0,-1-5 149,1 5 204,-6-6 0,9 3 0,-4-6 0</inkml:trace>
  <inkml:trace contextRef="#ctx0" brushRef="#br0">28603 13043 8185,'13'0'367,"-4"0"-53,0 0 1,0-4 271,4 0 0,5-5-238,-1 4 0,1 0-211,-5 0 0,0 4-218,1-4 239,-1 4 1,-1 2 66,-4 4 0,-2-2-329,-6 5 0,0 1-517,0 4 0,-1 1 387,-4-1 0,-2 0 32,-6 0 0,0 5 448,-1 0-239,1-1 4,0 3 1,1-6 55,3 4 14,-2-3 0,9-2 92,-2 0-177,2-6 0,8 4-11,3-7 1,3 1 55,1-5 0,6 0 4,3 0 0,3-2-1204,2-2 522,-1 2 396,1-10 1,-2 10-1111,-3-7 1351,3 0 0,-5-4 0,7-1 0</inkml:trace>
  <inkml:trace contextRef="#ctx0" brushRef="#br0">29715 12818 8418,'2'-8'423,"2"-1"1,5 4 1130,9-4-1163,2 7 1,7-10-47,-1 3-254,1 3 0,1-4 147,3 5 0,-3-4 29,2 5 0,-6-2-563,-2 2 0,-1 2-745,1-2 0,1 2 658,-5 2-974,0 0 840,-5 0 1,-4 0 516,-1 0 0,-5 6 0,3 2 0</inkml:trace>
  <inkml:trace contextRef="#ctx0" brushRef="#br0">29795 12938 8111,'-14'7'0,"7"5"0,-5-11 0,12 9 49,0-5 1,8-1-6,9-4 0,5 0-52,9 0 1,3-4 0,6-1 1,1-3 1016,3 3 1,-4-5-1011,0 1 0,11-3 0,-2-1 0</inkml:trace>
  <inkml:trace contextRef="#ctx0" brushRef="#br0">30987 12421 8200,'-14'-12'0,"1"3"-72,0-2 1,0 9-88,-1-2 1,1 2 378,0 2 1,-5 6 385,1 3 0,-6 4-286,6 5 0,-5 3-131,4 5 1,-4 2-353,4 3 1,-4 0 98,5 9 1,-1-5 37,5 5 0,5-2 36,4-7 0,2 1-3,2-1 0,0-7-212,0 2 1,6-8-325,3-1 0,3-2 97,1-2 1,0-1 431,1-3 0,5 3 0,1-5 0</inkml:trace>
  <inkml:trace contextRef="#ctx0" brushRef="#br1">30960 12726 28762,'13'-14'0</inkml:trace>
  <inkml:trace contextRef="#ctx0" brushRef="#br1">30973 12712 17757,'0'9'-2097,"0"0"1,-4 4 763,-1 5 637,1 0 532,4 1 1,0-3 25,0 6 0,0-6 33,0 2 1,0 1 101,0-1 0,0-1-865,0-3 629,0-1 194,6 0-40,1-6 103,7-1-23,-7-6 0,5-1-2,-4-4 1,4-2 11,1-6 286,1 0-276,-1-1 1,-4-3 75,0-1 0,-2-4 127,2 4 0,1-4-158,-5 5 0,3-6 19,-3 6 1,4-5 25,-5 4-12,0 0-270,-4 5 0,5 4-296,-1 1 1,2 3 111,-1-4 238,-4 6 123,5-3 0,0 6 0,1 0 0</inkml:trace>
  <inkml:trace contextRef="#ctx0" brushRef="#br0">31238 12924 9250,'0'14'-246,"0"-1"1,0 0 344,0 0 55,-6 0 1,5 1-85,-4-1 1,4 0 6,1 0 0,4 1-22,1-1 0,5-4-198,-1 0 0,-2-6 173,2 1 0,0 2-38,4-2 0,0-1 31,1-7 0,-1 1-79,0-6 0,0 5 45,1-5 0,-6 0 32,1-4 0,-6-1 2,2 1 1,-4 4-5,-1 1 0,-4-1-2,-1-5 1,-5 6 58,1-1 0,-4 4 156,-5-3 1,8 5-556,-3-2 0,7 4-58,-3 1 424,6 0-26,-9 0-17,11 6 0,-5 1 0,6 6 0</inkml:trace>
  <inkml:trace contextRef="#ctx0" brushRef="#br0">31662 13004 8145,'7'0'-275,"-1"0"274,-6 0 0,0 6 1,0 2 0,0 4 196,0 1-115,0 1 1,0-1 0,0 0-27,0 0 1,2-4-56,2 0 0,-3 0 0,5 4 0</inkml:trace>
  <inkml:trace contextRef="#ctx0" brushRef="#br0">31953 12686 8133,'12'1'69,"-3"4"1,-2 1 91,-2 3 0,-4 2 54,3-2 0,2 7 106,-1 2 1,1 0-277,-2-5 0,-1 2-261,6 2 0,-5-6 261,5 2 1,-5-4 73,5-1 1,-4 3-103,4-7 0,-5 1 50,5-5 0,-5 0 148,5 0-115,-6 0-75,9-6 1,-9 3-78,6-6 0,-5-1 120,5-8 1,0 3-14,4-2 0,-4-3 49,-1 3 1,1-5 0,5 4 0,-7-4-60,-3 4 1,2-4-19,-1 5 0,3-1 73,-3 5-617,5-1 0,-2 7 517,5 3 0,-6-4 0,-1 1 0</inkml:trace>
  <inkml:trace contextRef="#ctx0" brushRef="#br0">32350 12924 8090,'0'8'1702,"0"3"-816,0-2-811,0 3 0,0 1-367,0 0 1,0 2 277,0 3 0,0-3 213,0 2-2517,0-2 1325,0-2 993,0 0 0,12 1 0,3-1 0</inkml:trace>
  <inkml:trace contextRef="#ctx0" brushRef="#br0">32443 12527 8197,'13'-7'-1,"-5"-5"0,1 10 1,-1-2 2265,1 3-1450,10 1 0,0 1-355,4 3 0,-3 4-361,2 5 1,0 0 146,5 1 0,-5 5 67,0 3 1,-6 3-143,2 1 0,-5 2-135,-4 3 1,-3 1-221,-6 4 0,-2 2 204,-2-3 0,-9 4 31,-9 0 0,-4 1-762,0 0 0,0-1 711,-1 1 0,-5 0 0,-2 0 0</inkml:trace>
  <inkml:trace contextRef="#ctx0" brushRef="#br0">32284 11680 7704,'0'-8'-204,"0"2"0,0 5 367,0-4 0,-6 4 79,5-5 1,-9 5 35,5-4 25,1 4 45,4-5-227,-6 6 1,3 0 123,-6 0-92,6 0 1,-4 0-19,2 0-202,-2 6 1,-5 1 188,3 6 0,-1-4-35,6 0 1,-5 0-349,4 4 136,-5 0 29,9 0 1,-5 1 72,6-1 1,0 0 23,0 0 1,0-4-19,0 0 0,0 0 10,0 4 142,6-5-113,-5 3 55,11-3 1,-5 3 4,7-2 0,-1 2-47,0-7 1,0 2 54,1-2 0,-1-2-7,0 2 0,0-2-28,0-2 0,1 0 10,-1 0 1,0 0-6,0 0 0,-4-6 2,0-3 0,-2-3-110,2-1 1,-1-2 27,-4-2 0,-2 2-42,2-3 0,-3-1 85,-1 1 0,0 1-8,0 3 0,-4-3-41,0-1 1,-7 2-11,2 7 1,2-3 27,-2 4 0,0 0 0,-4-1 0,0 6 6,0-1 0,-1 3 1,1 1 0,0 0 26,0 0 1,-2 1-23,-3 3 1,8 2-139,-3 3 0,3 7 124,-4-2 1,3 2-4,2-3 0,1 5 42,4-1 1,2 5-1,-2-4 1,3 1-14,1-1 1,4-3 16,0 2 1,10-2-32,-6-2 1,12 0 37,-7 1 1,3-3 253,-3-2-274,1-3 48,-1-6 1,4 0 92,1 0 0,0 0-114,-5 0 0,5-6 10,-1-3 0,1-2 51,-5-3-262,0-5 98,-5 5 0,2-10 147,-6 6-337,7-5 150,-10 8 0,5-8 43,-6 5 0,-6-4-43,-3 4 1,-2 1 24,-3 3 0,-3 7 57,-1 3 0,-4-2 10,4 1 1,-4 1-23,5 4 0,-1 1 19,5 4 1,1 2 7,3 6 0,-3 1 0,5-1 0</inkml:trace>
  <inkml:trace contextRef="#ctx0" brushRef="#br0">31238 12924 7758,'0'-7'0,"0"1"416,0 0 1,0 3 625,0-6-859,0 6 60,0-2 52,0 5 19,0 0 120,0 5-320,0 9 1,0 2 113,0 6-110,0 0 0,0 3 14,0-3 1,2 3 8,2-3 0,-3-1 254,4 1-661,2-6 216,-5 9 1,5-10 39,-3 2 1,-1-3-245,6-6 193,-6 4-65,3-4-58,0-1 195,-5-1 39,5-6-14,-6 0 0,2-6-16,2-3 0,-2-4 11,2-5 0,-2 2-32,-2-6 0,0 0-97,0-5 1,0 2 35,0 3 71,0-3-10,0 5 0,0-2-30,0 0 1,-2 5 77,-2 0 1,2 2 125,-2 2 1,2 0 48,2-1-45,0 7-68,0-5-127,0 11-275,0-5 255,0 6 1,0 6-22,0 3 0,0 8 43,0 5 1,0 2-16,0-2 1,0 3 81,0-3 1,0 2 147,0-2 0,5 1-155,-1-5 0,1-1 0,-5-3 50,5-1-19,-3 0-246,4-5 85,-6-3 0,1-5 90,4 0 0,-4-1-10,4-3 0,-4-4-11,-1-5 1,0-5-2,0 1 1,0-7-18,0 2 1,0-3 25,0-1 0,0 3 33,0 1-27,0 0-1,0 2 1,0 1-2,0 5 0,0 1-97,0 0-21,0 5 93,0 3 64,0 5-62,0 0 1,0 7 29,0 6 0,0 2 18,0 7 1,4 0 18,1 5 1,-1-1 49,-4 0 1,2 0-80,2-4 0,-2 1 1,2-5 0,-1-1-277,1-3 0,-2-1-187,2 0 1,-1-4 452,2 0 0,-4-6 0,5 3 0</inkml:trace>
  <inkml:trace contextRef="#ctx0" brushRef="#br0">32192 13030 7737,'0'-7'1049,"0"-5"-940,0 5 0,1-2 40,3 0 1,-2 5 153,2-5-52,4 0 0,-1-3 654,6 3-690,1-2 1,-1 5-50,0-3 1,0 2 206,0 2-138,1 4 1,-1-5-269,0 6 0,-4 0-105,0 0-375,0 0 417,4 0 0,-1 6 21,-3 3 1,-4 2 25,-5 3 1,-1 3-125,-3 1 1,2 5 197,-2-1 1,-4-1 30,-1 1 1,-2-1-53,-3 1 0,1 1 39,0-5 1,-5 6 9,1-2 1,-1-3 48,5-2 0,-5-2-29,0-2 1,-4 1-8,5-1 1,3-1-49,6-4 0,3-2-145,-4-6-279,6 0 288,-2 0 1,6-4-85,3-1 0,8-3 111,6 3 0,1-5 1,-1 1 1,1 2-25,3-2 0,1 6-31,-5-1 0,13-2-6,4 1 1,-13 1-107,0 4 196,3 0 1,-8 0 490,5 0 0,-2 0-430,-2 0 0,-6-6 0,-6-1 0</inkml:trace>
  <inkml:trace contextRef="#ctx0" brushRef="#br0">31132 14593 7697,'8'0'85,"3"-6"381,-9 4 0,5-5-7,-2 3-139,-4 2 29,5-10 1,-6 9 264,0-5-309,-6-1 1,-1-4-61,-7-1 1,1 7-37,0 3 0,-2-2-44,-2 1 1,0-4-38,-5 5 1,6 0-48,-2 4 0,-1-5-186,2 1 1,-1-1 341,5 5-135,0 0 0,-1 0-575,1 0 1,4 5 233,0-1 0,6 7-90,-1-3 182,-3-2 51,5 12 0,-5-8 23,2 12 0,4-4 72,-3 4 1,2 4 151,2 5 1,0 2-114,0-2 0,0 1 171,0 3 1,-1 4-130,-4-4 0,4 3 0,-4 2 1,2-5 137,-1 0-173,2 1-29,-9-2 0,8-1-13,-6-2 1,0-3 33,-4 3 0,1-3-27,3-1 1,-2-7-339,2-2 1,-2 1-154,3-1 1,-3-1 75,7-3 0,-5-6-64,5 1 1,-1-4-103,5 3 89,-6-5 482,5 3 0,-5-12 0,6-1 0</inkml:trace>
  <inkml:trace contextRef="#ctx0" brushRef="#br0">30934 15136 7735,'5'-8'344,"-3"2"100,4 6 67,-6 0 996,0 0-1407,-6 6 1,3 2 64,-6 5 0,6 5-2,-1-1 0,1 2 30,-2-1 1,4-2-26,-3 6 0,4-6 106,4 2-793,-3 3 402,11-7 0,-4 6 22,5-7 1,-4-4-43,-1-1 1,6-3 112,3 4 1,2-6-25,-1 1 1,1-4-76,3-4 0,2 1 104,-6-6 0,4-1 37,-5-8 0,1 3-20,-5-2 1,-4-3 12,0 3 0,-6-2 132,1 1 0,-2 2 177,-2-6 1,-2 6-117,-2-2 0,-4 5 30,-5 4 0,-2-1-87,-2 5 1,1 1-22,-6 4 1,5 0-1473,0 0-254,2 0-718,2 0 2318,5 0 0,2 6 0,6 1 0</inkml:trace>
  <inkml:trace contextRef="#ctx0" brushRef="#br0">30629 14964 7766,'-7'0'1916,"-5"0"-1436,10 0 1,-2 0 306,8 0-292,-2-6-343,16 4 1,-4-8-57,13 6 0,-5-5-148,0 4 1,0-4 54,4 5 1,-4-2-171,1 2 0,-1 2 238,4-2 1,-4-2-72,0 2 0,0-7 0,5 4 0</inkml:trace>
  <inkml:trace contextRef="#ctx0" brushRef="#br0">30073 6767 7834,'0'-14'671,"0"1"-265,0 0 1,-2 1-145,-2 3 1,2-2-439,-2 2 1,-2-3 137,2-1 1,-7 0 144,3-1 1,0 5 83,-1 1-10,6-1 62,-8 1-72,3-3-219,-5 9 1,4-4 60,0 6 1,5 0-118,-5 0 0,5 0 174,-5 0 1,5 6-22,-5 3 0,4 3-160,-4 1 1,5 6 70,-5 3 1,2 5-9,-2 4 49,-3-3 0,6 8 2,-2-5 5,2 6 1,1-8-47,1 7 0,-2-7-105,2 2 0,2 1-4,-2-1 0,2-4-220,2-5 1,0-1 166,0 1 1,0-3 64,0-6 1,0 0-1153,0 0 670,0-5 617,0 4 0,6-11 0,1 5 0</inkml:trace>
  <inkml:trace contextRef="#ctx0" brushRef="#br0">29768 7045 7834,'9'0'523,"0"0"1,0 0-527,4 0 0,0-2-594,0-2 527,7 2 46,-6-3 1,7 5 113,-3 0 0,-4 0-273,4 0 1,-2 0-393,2 0 0,-4 4 93,4 0 123,-3 7 359,-2-10 0,0 11 0,1-5 0</inkml:trace>
  <inkml:trace contextRef="#ctx0" brushRef="#br0">30073 7151 7834,'-8'0'0,"3"0"0,3 0 184,-2 0 114,2 0 0,-4 6-168,6 2-26,0 4 1,2 1 105,2 1-106,-2-1 1,9 5 52,-2-1 0,3 1-391,1-5 0,5 0 115,0 1 1,4-6 161,-5 1-35,7-6 6,-9 3 1,8-6 1,-5 0 1,-1-1 65,-3-4 0,-3 2 13,-2-6 0,-3-4-40,-6-4 253,0-1-122,0-1 0,-6 4-99,-3-3 1,-8 4 52,-5 0 1,1 1-167,-1 0 1,4 6-93,-4 2 1,6 4-363,-2 1 480,4 0 0,1 0 0,-1 0 0</inkml:trace>
  <inkml:trace contextRef="#ctx0" brushRef="#br0">31768 14937 7720,'7'-6'1208,"5"0"-797,-3-3 1,3-1-151,1 6 1,1-7 0,3 4-14,0 0 0,5-1-246,-4 4 0,4 3-627,-4-4 567,5 4 0,-8 1-187,3 0 213,-4 0 0,0 0 70,-1 0 1,0 0-17,0 0 1,1 0-1928,-1 0 1407,0 6 1,0-4 497,1 7 0,-1-6 0,0 3 0</inkml:trace>
  <inkml:trace contextRef="#ctx0" brushRef="#br0">31900 15030 7727,'-7'6'92,"1"-5"-174,6 5 0,3-6-130,6 0 1,1 0 289,12 0 1,5-4 466,3-1 0,6-4-509,-5 5 0,4 0-393,-4 4 0,4-5 357,-4 1 0,0-1 0,-4 5 0</inkml:trace>
  <inkml:trace contextRef="#ctx0" brushRef="#br0">33132 14500 7695,'-9'-7'0,"0"2"0,5 4 371,-5 1 0,4 0 236,-3 0 1,3 0-570,-4 0 0,5 0 33,-5 0 0,0 6 0,-5 3 141,-4 2 0,2 8-121,-6 4 1,4 2-193,-4 1 1,6 2 211,-2 3 0,3-3 86,2 3 1,0 1-172,0-1 0,5 1-15,4-1 1,2-3-115,2 3 0,0-3-64,0-1 0,0-1-291,0 1 0,5-5 310,-1 0 1,5-5 20,-5 5 1,5-5 126,-4 0 0,5-2 0,-3-2 0</inkml:trace>
  <inkml:trace contextRef="#ctx0" brushRef="#br0">33145 14911 7679,'0'-9'0,"0"0"0,0 5 802,0-5-92,6 6-321,1-9-137,1 11-248,-3 1 0,-5 11 137,0 7 1,0 4 47,0-4 0,0 5 8,0-1 1,0 2-169,0-2 1,0 3-312,0-3 1,0-3 195,0-1 1,0-4-51,0 0 0,0-5 125,0-1 0,2-5 1,2 2-18,-2-4 0,10-2 67,-4-4 0,3-2-15,-2-6 0,2-2 7,-2-3 1,7-2 2,2-7 1,0 5 94,-5 0 1,-1 0 120,-4-4 0,4 5-135,-3 3 1,3-1-35,1 2 1,-4-1 3,0 5 0,-5-1 25,5 1 0,-6 4-2037,1 0 963,4 7-210,-1-4 1174,0 6 0,-1 6 0,-6 1 0</inkml:trace>
  <inkml:trace contextRef="#ctx0" brushRef="#br0">33436 15136 7725,'0'-8'1797,"0"-3"-1165,0 9-797,0-4 164,0 6 123,0 0 1,-4 2 61,-1 2 1,-3 3-691,3 7 245,-5-1 188,3 0 0,-2 2 141,0 3 1,6-4-12,-1 4 1,2-3-62,2-2 1,0 0-89,0 0 1,2-4-69,2 0 1,3-6 132,7 1 0,-1-2-150,0-2 0,0 0 99,1 0-17,-1-6 1,4-1 110,1-7 0,0 1-99,-5 0 446,0 0-229,-5-1 1,-3 1-80,-5 0 0,0 0-15,0-1 0,0 1 136,0 0 1,0 4 12,0 0 0,-4 5-1039,0-5 446,-1 6 323,5-9 81,0 11 0,0-5 0,0 6 0</inkml:trace>
  <inkml:trace contextRef="#ctx0" brushRef="#br0">33714 15162 7725,'0'13'362,"2"1"1130,2-1-1194,-2 0 0,4 0-112,-6 1-1172,6-1 224,-5-6 0,6 5 64,-2-3 698,-4-3 0,5 6 0,-6-5 0</inkml:trace>
  <inkml:trace contextRef="#ctx0" brushRef="#br0">34045 14831 7694,'8'2'535,"-4"2"0,-2-1-330,-2 6 1,4 0-66,1 4 0,-1 2 56,-4 2 0,0-1 24,0 7 1,0-6-336,0 5 0,0-4-135,0 4 143,0-6 99,0 3 1,0-5 35,0-1 61,0-6 127,6 5 25,1-11-76,1 5 1,3-12 66,-2-2-127,-3-4-1,6-7 0,0 4 22,5-3 0,1-2-33,-5-2 0,0-3-79,1-2 1,-1 1 133,0-1-276,0 1 78,1-1 1,-1 5 128,0 0 1,3 6-28,-3-2 1,4 8-703,-9 1 1,3 5 314,-2-5 0,-2 6-925,-3-2 610,-2 4 167,4 7 483,-6 1 0,0 6 0,0 1 0</inkml:trace>
  <inkml:trace contextRef="#ctx0" brushRef="#br0">34416 15162 7700,'9'0'1087,"0"0"1,-6 2-620,1 2-725,4-2 207,-7 3 1,9 1 117,-5 3 1,-1 3 38,-4 1 1,0 0-792,0 1 0,-1 3 343,-4 1 1,-1 1-208,-2-1 0,2-4 221,6 4 1,-5-8-82,1-1 408,-1-6 0,5 3 0,0-6 0</inkml:trace>
  <inkml:trace contextRef="#ctx0" brushRef="#br0">34721 15215 7848,'13'0'1213,"-3"6"-1003,4 3 0,-10 3-290,5 1 1,-6 0-736,-3 0 673,0 7 98,-6-6 0,3 10-90,-6-7 1,6 1 75,-1-5 0,2 1 168,2-1-470,0 0 0,0-4-876,0 0 1236,-12-6 0,10-3 0,-10-8 0</inkml:trace>
  <inkml:trace contextRef="#ctx0" brushRef="#br0">35025 14858 7735,'0'-8'1125,"0"2"-98,0 6 0,0 2-637,0 2 1,0 5-91,0 9-540,0-4 237,0 6 1,0-3 217,0 1-278,0 5 1,-4-2 0,0 4 8,1-3 1,1 2 84,2-7 1,0 2-233,0-1-20,0-9 95,6 9 9,-5-11 0,10 2 97,-7 0 0,2-6 30,-2 1 40,4-8 0,5-4 100,0-5 0,1-5-88,-1 1 1,0-7 142,0 2 0,-4-3-143,0-1 1,7-1 45,2 1 1,-2 1 297,-12 2 0,-2-2-107,2 3 1,7-1-348,-3 1 0,7 1 190,-6 4-14,-3 2 0,4-4 82,-5 5-1827,5 7 516,-9 1 435,5 6 1,-6 2-332,0 2 1,0-1 570,0 6 1,0 1 425,0 8 0,-17-3 0,-6 4 0</inkml:trace>
  <inkml:trace contextRef="#ctx0" brushRef="#br0">35237 15096 7842,'8'0'160,"-3"0"0,-3-1 840,2-4-600,4 4 0,11-10-272,3 7 0,-6 0 1,-1 2 105,-3-2 1,2 2-54,-5-2 0,3 2 113,1 2 1,-4 0 118,0 0 1,-5 0-38,5 0-314,0 6 0,-2 2 138,-2 5 0,-10 0-87,-4 0 1,-4 5-136,-5 0 0,7 1-168,-7-2 1,6 0-336,-5 5 0,2-6 342,2 1 1,4 3-31,0-3 0,6 1 396,-1-5-114,2 0-65,2 1 0,2-1-155,2 0 1,3 0 103,7 1 0,-1-6 48,0 1 0,5-4-14,-1 3 197,1-5-217,1 3 0,-3-6-155,7 0 1,-3 0-175,2 0 0,-1-6 191,-4-2 0,-2-3 126,3 2 0,-3-4-1318,-2 0 1,-1 0 1362,-4-5 0,4-8 0,-5-2 0</inkml:trace>
  <inkml:trace contextRef="#ctx0" brushRef="#br0">35608 14659 7735,'-7'-21'234,"1"8"0,6 1 804,0 4-604,0-4-302,0 4 1,6-2-272,2 6 119,4-1 195,-4 5 1,3 0 24,-2 0 0,3 0 36,1 0 0,0 8 25,1 5 1,-3 2 2,-2 7 1,3 1 96,-3 8 0,3-1-206,1 5 0,0 0-24,0 5 0,1 0 191,-1-1 0,-6 1-54,-2 0 1,-5 0-611,-5-1 220,-2 1 151,-6 0 1,2-1 134,-2 1 1,1-5-805,-10 1 0,3-7-977,-7 2 1,7-3 810,-8-1 1,5-7 805,0-2 0,-3 2 0,4 1 0</inkml:trace>
  <inkml:trace contextRef="#ctx0" brushRef="#br0">32072 16433 8086,'-7'-5'-714,"0"-3"286,2-5 428,4 0 461,-5 5-134,6-3-32,0 3-199,0 1 1,4-5 31,1 3 1,5 2-385,-1-2 188,3 6 1,1-7 0,2 5-65,2 2 1,-2 1 120,3-3 1,1 4 48,-2-4 1,7 4-53,-2 1 0,-1 0-39,1 0 1,0 1 86,4 4 0,7-2 13,2 5 1,-1 3-23,1 6 1,2-2-13,7 3 1,-1 2-24,5 2 0,-4-1 7,5 1 1,-6 0-10,1 5 0,-3-1 21,-1 1 0,-7-5-13,-2 0 1,-4-5-55,-5 5 0,1-1 49,-5 1 0,0 3 45,-5-3 0,0 2 5,0-2 1,1 3-38,-1-3 0,-4 3 61,0 1 1,-6 1 10,1-1 1,-3 1-12,-1-1 1,0 1 10,0-1 1,-4 2-34,0 3 1,-11 2 8,2 2 0,-5 2-41,0-6 1,-2 5-17,-7 0 1,-1-3-44,-3 3 0,3-2 75,-2 1 0,2 2-11,1-6 0,1 5 67,-1 0 0,1 2 5,-1 2 0,1-1-59,-1 1 0,1 0 13,-1 0 1,1 1-17,-1 3 1,5-3 19,0 3 1,6-3-95,-2-1 1,5-2 52,4-2 0,-3 1-14,4-7 1,2 1 16,1-4 1,4 2-11,1-2 0,1 2-14,4-7 1,2 3 14,6 2 1,1-5 66,-1 0 0,6-2-24,3 3 0,3 2-16,2-3 0,-1 1 50,0-1 1,5 3 81,0-3 1,2 2-180,-2-2 1,-3 3-179,2-3 1,-6-1 208,-2 1 0,-6-6-7,2 2 0,-5 1-209,-4-2 0,-3 5 92,-6-4 1,-3 1 265,-6-1 0,-3-2-80,-14 6 1,-4-1-108,-9 1 0,-5 3 242,-1-3 0,-6 3 335,-2 1 1,0 1-554,-4-1-1,2-4 121,2 0 0,0 1 38,0 3 0,-1-1-42,-4-3 0,4 3-149,-3-3 1,4 3 69,4 2 1,-1-1-10,6 1 0,1-1 22,8 1 1,3-1 3,5 1 0,6 1-165,4 2 1,4-2-239,4 3 1,3 2 115,6-2 1,1 1 76,4-1 1,8-3 261,9 3 1,0-2-121,5 2 1,2-3 138,11 3 0,-3-2-110,2 2 0,-2-3 101,7 3 0,-3 1-100,-1-1 1,-2 6 28,-2-2 0,2-1-116,-3 2 0,3-3 57,2 3 1,-2 0 7,-2-5 1,1 5-6,-7-5 1,6 4-22,-5-4 0,-6 6 51,-8-2 0,-3-1 124,-6 1 0,-2 0-82,-6 5 0,-11-2 11,-7-2 1,-13 5-43,-9-6 1,-8 5-271,-14-9 0,-6 0 435,29-18 1,-1 0-1,-5 1 1,0-1-298,-1 0 1,-1 0 0,-3 0 0,-1-1 244,0 0 0,0-2 0,0 0 0,1-1-52,1-2 1,1 0 0,-3-1 0,0 1-10,4-1 1,1 1 0,1 0-1,1-1-71,1 1 0,2 0 0,1-2 0,2 0 0,-33 5 0,9 0 0,6-1 0</inkml:trace>
  <inkml:trace contextRef="#ctx0" brushRef="#br2">30735 6806 6088,'7'-7'-325,"-1"1"311,-6 6 19,0 0-5,6 0 0,-4 0 0,3 0 0,1 0 632,-4 0-201,4 0-105,-6 0 1865,0 0-2076,-6 0-35,4 0 5,-4 0 0,5 0 44,-3 0 1,1 0-18,-6 0 1,4 0-63,-4 0 1,5 0 194,-5 0-150,0 6 1,-4-4 4,0 2 1,0 2 4,-1-2 0,1 2 12,0-1-184,0-4 53,5 5 0,-8-2 74,3 1 0,-3 4-21,3-5 0,-1 5 25,1-5 1,0 7-6,0-3 0,-1 0-118,1 1 1,0-5 58,0 5 1,4-6-405,0 1 196,6 4-29,-3-7 206,6 5-45,0-6-924,0 0 1,6 0 0,1 0-1</inkml:trace>
  <inkml:trace contextRef="#ctx0" brushRef="#br2">30550 6793 7849,'-8'0'-653,"2"0"560,6 0 93,0 0 700,-6 0-477,5 0 1,-9 2-1,4 1 356,-2 1-296,0 0-108,-6 2 1,1 2-106,0 5 0,0 0 85,-1 0 0,1 1 111,0-1 1,0 0-130,-1 0 1,1-1-82,0-3 0,1 3 132,3-3 1,-1-2-171,6 2 0,-5-5-756,4 5 401,-5-6 28,9 9 142,-5-11 0,1 7-122,1-4 132,-1-3 106,5 5 1,2-6 147,2 0 1,-1-4-88,6-1 0,-4 1 23,3 4 1,-3-1-37,4-4 1,-1 4 60,6-4 110,-7 4-66,5 1 0,-5 4-39,6 1-552,1-1 303,5-4 1,-5 4 112,4 1 1,-2-1 37,2-4 0,-3 0 35,2 0 0,-2-6 0,-2-1 0</inkml:trace>
  <inkml:trace contextRef="#ctx0" brushRef="#br2">29967 7522 7871,'0'-8'745,"-5"1"-404,1 2 98,0 4-366,4-5 192,0 0 179,0 5-312,0-5 0,0 7 4,0 4 0,0 2-68,0 6 0,0 5-145,0 0 0,0 4 213,0-5 1,0 2-181,0-1 0,0-3-255,0 2 1,0-2 67,0-2 0,0 1-108,0-1 1,0-4 133,0 0 0,0-5-78,0 5 283,0-6 0,-6 9 0,-2-5 0</inkml:trace>
  <inkml:trace contextRef="#ctx0" brushRef="#br2">29901 7455 7822,'-8'0'279,"-3"0"0,8 0 172,-6 0 19,0 0-492,-4 0 0,-1 2-331,1 2 1,0-1 286,0 6 1,4-5 126,0 5 0,0 0 33,-4 4 1,1-4-103,3 0 0,2-5 63,3 5 1,2-4-150,-2 3-258,2-5 352,2 3 64,0 0-588,0-4 197,0 3 167,6-10 1,2 2 115,5-6 0,0 0-87,0-4 1,0 0 17,1-1 1,-1 1 172,0 0 1,-4 0 243,0-1 1,-5 3-139,5 2 0,-4-2 140,3 7-253,-5-6 1,5 8 66,-4-2-225,-2-4 194,3 7 74,-5-5-104,0 6-40,0 0 0,2 5 58,2-1 1,-2 6 148,2-1 1,4-2-88,0 2 0,0 0 13,1 4 1,-1 1-48,6-1 0,-1-4-228,0-1-208,0 1 1,1 3-392,-1-3 722,0-3 0,0 0 0,1 1 0</inkml:trace>
  <inkml:trace contextRef="#ctx0" brushRef="#br2">29358 6859 8432,'1'-7'214,"4"3"1,-2 2-177,5 2 1,1 0 187,4 0 0,-4 0-339,0 0 0,0 0-186,4 0 271,-5 0 1,3 0 226,-2 0 1,3 5-199,1-1 1,0 5 95,1-5-204,-1 7 1,0-9-133,0 7 0,-4-6 51,0 2 0,-5-4-201,5-1 0,-4 0 15,4 0 374,-7 0 0,10-6 0,-4-1 0</inkml:trace>
  <inkml:trace contextRef="#ctx0" brushRef="#br2">29583 6780 9027,'13'0'-104,"0"0"0,1 0 161,-1 0 1,0 0-11,0 0-41,-5 6 1,8-5 163,-3 4 1,3 1-131,-2-2 1,-1 5-28,0-5 77,0 1-33,0 1 1,-1-3 18,-3 5 1,1-3-152,-5 4 1,4-5-243,-5 5 1,0-5 55,-4 5 93,0 0 133,0-2 0,0 5-21,0-3 1,-1 1 152,-3-1 1,-5 7 222,-9-3 0,3 4-140,-2-4 0,1 0-75,-2 0 0,3 1-5,-3-1 1,4 4 134,1 1-595,-1 0-480,1-5 840,6 0 0,-5 0 0,5 1 0</inkml:trace>
  <inkml:trace contextRef="#ctx0" brushRef="#br2">29384 6912 7807,'0'-7'1268,"0"-5"-864,0 11-127,0-11-338,0 11-24,-6-11 294,5 10 88,-11-4 1,5 2 302,-7 0-415,1-7 0,0 10 38,0-4 1,0 0 126,-1 0 1,5 1 59,1 4-244,-1 0 28,-4 0 0,4-5 13,0 1 0,4-1 104,-3 5-302,5 0 110,-3 0 84,6 0-324,0 0 90,0 6 106,0-4 0,1 8-7,4-5 0,2 5-147,6-1 1,1-2-103,-1 2 1,4 0 369,1 4-120,6 0-20,-10-6 0,11 5 46,-3-3 0,-2 3 36,-3 1-338,4 0 154,-6-5 1,8 3 33,-5-2 0,-1 3 2,-3 1 1,-1-4 28,0 0 1,-4-2-17,0 2 1,-5 1-286,5-5 148,-6-1-14,3-4 59,-6 0-108,0 0 204,-6 0 0,-1-1 102,-7-4 0,-3 0-93,-1-4 0,0-3 11,5 3 1,-2-1-15,-2 1 1,2-3 38,-3 3 0,5 2 202,4-2-230,-2 0-43,3 2 1,-1-3-32,1 5 78,5-5 0,-5 7 65,4-6-396,2 6 94,-4-9 0,8 11-11,2-3 167,-2 2 16,10 2 1,-5 0-28,6 0 1,-2 0 144,2 0 1,-3 0 202,8 0 0,-2 5-141,2-1 1,1 6 5,3-1 0,1-2-78,-5 2 1,1-4 77,-1 4 0,-4-7-303,4 3 38,-3 2 221,-2-5-962,-6 4 292,5-6 228,-10 0 91,4 0 1007,-12 0-522,-2 0 1,-6 0-124,-4 0 0,2-2-56,-6-2 0,0 1 48,-5-6 1,7 2 131,2-2-304,-3-3 31,7 11 85,-6-11-80,13 10 9,-5-4 23,5 0 34,0 5 87,1-5-1107,6 6 310,0-6-1139,0 5 1268,6-5 1,1 1-35,6 1 584,0 0 0,1-8 0,-1-3 0</inkml:trace>
  <inkml:trace contextRef="#ctx0" brushRef="#br2">30523 7005 7312,'-9'0'-408,"0"0"1,5 0 407,-5 0 1131,6 0-692,-9 0 0,9 0 151,-5 0-276,-1 0 81,1 0-193,-3 0 0,5-1 412,-3-4 472,-3 4-475,5-5-97,-6 6 54,5 0-137,2 0-202,6 0 0,2-2-62,2-2-290,4 2 157,5-9 1,2 3 194,2-5 1,4 0-3,5 0 0,2-1-97,3 1 1,-3 0-94,3 0 1,1-1 4,-1 1 0,0 0-133,-4 0 0,-2-1 180,-3 1 1,1 4 469,-5 1 1,-5 5 305,-4-2-1128,-6-2 197,3 5-297,-6-4 1436,0 6-1285,-6 0-91,-7 0 0,-3 2-152,-7 2 1,0 4 141,-8 5 0,2 2 51,-7 2 1,7 0 392,-2 5 1,2-5-81,-2 5 0,4-6-334,1 2 1,1-3-55,7-2 1265,0 0-477,5-5-853,6 3-726,1-9 907,6 4 1,6-6 193,3 0 1,8-2-463,5-2 595,3-3-86,2-1 0,1-8-63,3 3 1,-2-5 25,6 0 1,-5 4-16,1-4 0,-5 0 72,-4 5 0,0-3 157,-8 7-168,2-3 0,-15 4-324,4-1 0,-5 6 152,-5-2 0,-8 4 5,-9 1 1,-5 6 433,-3 3 1,0 7-100,-5 2 1,4 4 31,-4-5 1,5 5-8,-1-4 0,8-5-72,1-4 1,10-2 37,-1 2-26,2 3-371,4-11 1,7 5-407,9-6 1,7-4 413,2 0 0,5-7-42,-1 2 1,3-2-3076,2-3 3318,-1 1 0,1-6 0,-1-2 0</inkml:trace>
  <inkml:trace contextRef="#ctx0" brushRef="#br2">30033 7601 7814,'-9'0'461,"0"0"47,6 0-241,-8 0 1,8-4-24,-6-1 0,5 1 201,-5 4-143,6 0 1,-8 1-16,7 4 1,0-2 268,4 5-350,0 1 0,0 9-1,0 0 1,0-1-66,0-4 1,0 1-164,0-1 1,0 0 240,0 0-861,0 1 366,0-1 67,0 0 130,0 0-259,0-5 117,0-2 184,0-6 0,-2-6-6,-2-3 1,2-4 33,-2-5 1,2 2 201,2-6 0,0 0-107,0-5 1,0-4 32,0 0-101,0 0 1,0 9 21,0 0-14,6 6 1,-3-7 67,6 5 1,-6 5 369,1 4-152,-2 0 205,4 2-221,-5 1-161,5 6 0,-6 6 102,0 3 0,0 8-83,0 5 1,-4 8-201,-1 1-84,1-1 215,4-3 0,0-1 14,0 1 0,0-5-126,0 0 1,0-6-136,0 2 0,0-8 21,0-1 99,0-6 52,0 3-77,0-6 0,0-2-97,0-2 1,1-8 121,4-5 220,-4-7-87,5 9 0,-1-10-86,-1 3 1,0-3-2,-4-1 1,0 1-118,0 3 0,0-2 89,0 6 0,0 5-236,0 4 0,0 6 155,0-8-1,0 9 0,-1-2 131,-4 8 0,-2 5 273,-6 9 0,0 7-132,-1 6 1,6 1-100,-1-1 1,6-3 17,-2 3 0,-1-5-57,2-4 0,0-3-196,4-5 48,0-1 48,0 0-50,0-6 1,0 1 35,0-4 75,0-2 1,1 2-5,4-8 1,-4-5-22,3-9 0,-1-1-40,2-3 533,-4-3-270,5 4 0,-6-5-81,0-1 0,0 1-131,0-1 1,0 1-148,0 0 1,0 3 85,0 1 0,0 6 8,0-1 0,0 6-30,0 2-59,0 6 506,0-2 1,-1 6-36,-4 3 0,2 10-272,-6 8 0,5 3 45,-5 1 0,5-2 19,-5 2 1,6-4 51,-1 5-267,-4-1 163,7-11 1,-5 4-39,6-6-43,0 1 50,0-7 54,0 5-179,0-11 140,0 5-10,0-12 1,1-3 149,4-8-10,-4-4-139,11 1 0,-10-5 6,2 2 1,2 3-60,-2-2 1,1 1-120,-5-1 1,4 2 160,0 2 1,1 8-22,-5-4 0,0 8-15,0-2 52,0 5 158,0-3 1,0 7-193,0 4 1,-2 4-165,-2 8 0,1 4 213,-6 5 0,5 2 6,-5 3 0,5-4-201,-5-1 0,6 1 34,-2-5 1,4-3 325,1-2 6,-6-2-251,5-7 8,-5 3-58,6-9-324,0 4 386,0-6 1,1-6 18,4-3 0,-2-7-52,5-2 1,-5-5 27,2 0 0,1-3 174,-2-5 1,0 3-196,-4-3 1,5 3-315,-1 2 86,1-7 263,-5 5 1,0 2-9,0 8 0,0 4-57,0 0 272,0 7-92,0-5-87,-6 11 0,4-4 163,-2 10 1,1 7-94,-1 5 0,2 8 0,-2 2 0,-2-1 107,1 5 1,1-3-184,4-1 0,0-2-166,0-3 0,0 1 142,0-5 0,0-1-29,0-3 1,4-5-316,1-1 191,-1-5-32,-4 3-53,6-6 9,1 0 193,1 0 1,-2-6-31,-6-3 1,4-4-347,0-4 0,2 2-473,-1-3 1,-4-1 268,4 1-569,2 1 449,-5-2 759,9 4 0,-3-10 0,5 4 0</inkml:trace>
  <inkml:trace contextRef="#ctx0" brushRef="#br0">30669 5310 7520,'0'-7'597,"6"1"-515,-5 0 114,5 4-71,0-3 11,-5 5 1,5-2 0,-6-2-73,6 2 1,1-4 335,7 6-217,-1 0 1,0 0-73,0 0 1,1-4-12,-1 0 1,5-1 35,-1 5 1,7-1-77,-2-4 0,7 4-268,2-4 0,0 4 52,-4 1 1,3 0 1,1 0 0,5 0 116,-5 0 1,4 0 13,-4 0 0,4 0-40,-4 0 0,6 0-3,-2 0 1,-1 4 63,1 1 0,0-1-22,5-4 1,0 0 2,0 0 1,-2 5 67,-3-1 0,8 0 142,-3-4 0,2 0-128,-2 0 1,3 0 96,-4 0 1,10 0-116,-5 0 1,0 0 15,0 0 1,2 0-145,-2 0 0,0 0 71,-4 0 0,0 0-7,-1 0 0,1 0 39,0 0 0,-6 0-18,-3 0 1,1 0-41,-1 0 1,0 0-87,-5 0 0,1 0 147,-1 0 0,-1 0 96,-3 0 0,2 0-110,-6 0 0,4 0 37,-5 0 1,5 0 142,-4 0 1,0 0-155,-5 0 0,5-1 12,-1-4 1,2 4 15,-1-3 1,-2 2-21,6 2 0,-4-4-164,4-1 0,-4 1 92,4 4 1,-6 0-27,2 0 1,-2-5 56,1 1 0,-2 0-8,3 4 0,-4 0 51,0 0 1,-1 0 145,0 0 0,0 0-124,1 0 0,0 0 10,4 0 0,-3 0-22,2 0 1,4-5 24,1 1 1,-1-1-261,1 5 0,0-1 71,4-3 0,-4 2-72,0-2 1,-4 2 88,4 2 0,-6 0 38,2 0 1,-3 0 9,-2 0 1,0 0 28,0 0 0,-4 0 16,0 0 1,-4 0 38,3 0-59,-5 0 1,5 0 107,-4 0-42,-2 0 1,5 0-332,-3 0-543,-2 0 636,4 0 0,-5-1 45,4-4 149,-4 4 0,5-11 0,-6 5 0</inkml:trace>
  <inkml:trace contextRef="#ctx0" brushRef="#br0">33675 5390 7744,'-8'5'0,"-2"-2"0,6 6 0,-5-4 344,4 3 0,-5 1-3,1 5 1,-3-1-141,-1 0 0,0 2-116,0 2 0,-5 0-806,0 5 608,1 0 0,-2 4 0,-3 1 24,-3-1 0,-2 7 176,1 2 1,-2-1-144,-3 1 0,1 0 318,-5 5 1,6 0-64,-2-1 0,-2 6-113,2-1 1,0 0 43,5-4 0,0-1 33,-1 1 1,1 0-172,-1 0 1,5-1-319,0 1 1,0 0 161,-5-1 0,1 1 9,-1 0 0,1-5 53,-1 0 1,2-1 38,3 2 0,-3 0 13,3-5 1,-3 0 66,-1-4 0,4-1 225,0 1 0,1-1-178,-1 1 1,-2-2-21,7-3 0,-5 1 78,4-5 1,0 4-158,5-4 1,-2 5-52,-2-1 0,2-1 89,-3 1 1,4-4-22,0 4 0,1-5-48,0 5 1,-2-5-95,-2 0 0,2 2 173,-3-1 0,4 4 120,0-4 0,0-1-151,-4-3 0,3-1 24,-2 0 0,2 0 40,2 1 1,-2-1-26,-3 0 1,3 0-37,-2 1 0,2-1 30,2 0 1,0-4-12,-1 0 0,1-2 48,0 2 1,0 3 6,-1-4 0,3 0-56,2 1 0,-3 0 8,3 4 1,-1 0 14,1 0 1,-3-4-43,4 0 0,0 0-11,-1 4 0,2 0 69,-2 0 1,-1 1-8,5-1 1,-3 0-37,3 0 1,-4 1 0,5-1 1,-2-4 29,2 0-12,2-1 0,-4 6 129,6-1 23,-6-6 98,5 5 298,-5-5-941,6 7 0,-1-7 375,-4-3 0,4 4 0,-5-1 0</inkml:trace>
  <inkml:trace contextRef="#ctx0" brushRef="#br0">33926 4939 7733,'0'-7'0,"0"1"410,0 0 0,0 5-210,0-5 146,0 6 50,0-6-96,0-1-640,0-1 329,0 2 173,0 6 34,0 0-93,0 12 1,0-3-11,0 9 0,0-2 26,0 1 1,2 3-53,2 2 0,-2 1-129,2-5 1,-2 4 58,-2-4 0,4-1 28,0-4 88,1 1-138,-5-1-93,0-6 0,1 4 125,4-7 231,-4 0-221,5-9 1,-2-3 13,1-5 0,1-2 18,-2-2 0,-1 0-7,6-5 1,-2 0 18,2-4 1,1-2-18,-5-3 1,5 3-1,-1-3 0,-2 3 150,2 2 0,-4 4 205,3-1 1,-3 3-227,4-2 0,-6 3-59,1 5 1,2-3 34,-2-1 0,5 5 25,-5 4 1,2 2-2483,-1-2 1125,-4-3 474,11 11 1,-9-5-242,6 6 950,-6 0 0,3 0 0,-6 0 0</inkml:trace>
  <inkml:trace contextRef="#ctx0" brushRef="#br0">34138 5138 8132,'0'-7'1116,"0"-5"-720,0 10-248,6-9 0,-3 8-81,6-6 7,-6 6-32,9-9 1,-10 9-170,7-6 251,0 6 1,0-7-3,0 6 0,-5-2-122,5 1 1,-5 4 218,5-4 127,-6-2-248,9 6 0,-9-5 216,6 6-49,-6 0-359,8 0 220,-3 0 0,-1 6-240,-2 2 0,-4 4 55,-1 1 1,0 1 118,0-1 0,0 2-153,0 2 1,-6 0-146,-3 5 1,-2-6 177,-3 1 0,1 0 60,0 0 1,1-2-24,3 3 0,-3-8 2,4-1 1,2-5 315,1 5-149,-2-6-577,6 9 299,-5-11 0,7 5 123,4-6 1,2 0-84,6 0 0,0 0-21,1 0 1,-1 0 73,0 0 1,0 0-2,1 0 1,-1 0-11,0 0 1,-4 0 29,0 0 65,-6 0 1,7 6 25,-6 3 1,1 3 140,-5 1 0,0 0-161,0 0 0,-5 1-31,1-1 0,-6 0 274,1 0 1,-3 1 47,-1-1 0,-5 0-41,0 0 0,1-1-101,4-3 0,-1 1-35,1-5 0,0 0-479,0 0-270,5-4 0,-2 4 584,6-10 0,5-8 0,6-8 0</inkml:trace>
  <inkml:trace contextRef="#ctx0" brushRef="#br0">31755 5019 9235,'0'-8'597,"0"1"-45,0 3-574,5 2 1,3-8-301,5 5 1,-4-3 192,0 3 0,0-4-64,4 5 1,-1-2 27,-4 2 0,4 1 53,-3-6 0,-2 4 385,2-3 1,0-1-81,4-4 0,0-1-119,1 1 1,-1 0 0,0 0 0,0-1 41,1 1 1,-6-5-189,1 1 0,-6-1 89,2 5 0,-4 0 183,-1-1 1,-1 6-112,-4-1 1,-2 4-59,-6-3 0,-2 5-28,-3-2 1,2 5-55,-6 5 0,1 2 26,-1 6 1,-3 6-167,3 3 1,3 3 147,2 2 0,3 4-7,5 0 1,-1 4-124,6-4 1,-1 4 92,5-4-1,6 4 120,3-4 0,4-4-52,5-5 1,3-6-10,5 2 1,2-4-120,3 0 0,-2-7-215,7-3 1,-6-2-98,6-2 0,-7-6-284,2-3 737,-9-3 0,3-7 0,-4-1 0</inkml:trace>
  <inkml:trace contextRef="#ctx0" brushRef="#br0">32218 5058 7801,'0'-13'-95,"0"6"1,0 0 0,-1 4-3,-4-2 1311,4 1-554,-5 4-1268,6 0 290,0 0 321,0 6 0,-5 1-21,1 6 1,-5 0-31,5 1 0,-5-1 74,4 0 1,-3 0 126,3 1 0,1-5-185,4-1 152,-6-5 163,4 9-166,-3-10 0,6 3-21,3-5 1,-1 0-26,6 0 0,0 0-4,4 0 0,1-1-108,-1-3 0,0 2-116,0-2 0,1 2 100,-1 2 1,0 0-66,0 0 0,5 0 111,0 0 1,-1 0-30,-4 0 0,1-1-678,-1-4 1,0 4 291,0-4 0,-4 2-146,0-1 572,-6 3 0,9-11 0,-5 4 0</inkml:trace>
  <inkml:trace contextRef="#ctx0" brushRef="#br0">32390 4913 7801,'0'-13'1066,"-6"5"-401,5 2-652,-5 6 1,6 2 0,0 2 191,0 5 1,0 4 10,0 5 0,1-2-394,4 6 1,-4 5-530,4 4 0,-4 1 302,-1-1 1,0-3 404,0 3 0,6 3 0,1-1 0</inkml:trace>
  <inkml:trace contextRef="#ctx0" brushRef="#br0">32867 6753 7757,'0'8'1552,"0"-2"-1249,0-6 92,0 0-336,6 0 0,-3 0 3,6 0 0,-1 0-116,6 0 1,-1 0 220,0 0 0,0 0-118,1 0 0,-1-5-271,0 1 0,0-5 53,1 5 1,-1-7-11,0 3 0,-1-4 122,-3-1 1,2-1 57,-2 1 0,-1 0-10,0 0 1,-5-1 15,2 1 0,-4 0 184,-1 0 0,0 4-60,0 0 1,-6 4-97,-2-3 0,-4 5-2,-1-2 0,-1 4 12,1 1 1,-2 4-60,-2 1 1,2 9-119,-3 0 0,4 2 127,0-3 0,3 2 7,2 2 1,-2-2-156,7 3 1,0 1 64,4-1 0,0-1 70,0-4 0,0 1-11,0-1 0,1 0 17,4 0 1,2-4-55,6 0 0,5-4-155,-1 3 1,5-5 3,-4 2 0,6-4-246,-2-1 1,1 0 185,-1 0 1,2 0-2,-6 0 0,4 0 278,-5 0 0,1-1 0,-5-4 0,0 2 0,1-5 0,-1-1 0,0-5 0,0 1 0,1 0 0,-1 0 0,0-1 0,-4 1 0,0 0-90,0 0 0,2 0 116,-2-1 0,2 5 69,-7 1 100,6 5 0,-7-8 539,6 7-293,-6 0-103,3 4-72,-6 0 270,0 0-525,-6 0 0,3 1 58,-6 3 1,0-2 8,-4 2 0,4 4 61,0 0 1,1 0 142,-6 1 0,1-2-105,0 2 1,0 3-2,-1-4 0,3 0-19,2 1 0,-2-5 78,7 5-1006,-6-6 127,8 9 186,-4-11 1,6 6-44,0-2 362,6-4 1,-3 5-121,6-6 1,-5 0-68,5 0 1,-4 0 857,4 0 0,-5 0-282,5 0 0,-5 0-134,5 0 1,0 0-48,4 0 0,-4 2 269,0 2-304,0-2-42,4 9 0,-1-3 46,-4 5 1,-2 0-32,-6 0 1,0 1 248,0-1 1,0 0-71,0 0 0,-6 1 102,-2-1 0,0 0-54,-1 0 0,1 1-91,-6-1 0,1 0-46,0 0 1,0-4-12,-1 0 0,6-6-231,-1 1 1,4-2-439,-4-2 0,7-2 281,-3-2 302,4-3 0,1-13 0,0 0 0</inkml:trace>
  <inkml:trace contextRef="#ctx0" brushRef="#br2">30894 6846 8065,'-8'0'-1374,"3"0"1779,5 0 1,1-1 249,3-4-490,-2 4 0,10-7 23,-3 4 1,2 1-97,3-6-99,-1 6 61,0-3 1,0 2 81,1 0 0,-1-7-4,0 2 1,5 2 34,-1-2 1,7 0-85,-2-4 1,-1-4-8,1-1 0,0-4 55,4 4 1,5-5-8,0 1 0,0 2 4,-5 3 0,5-2-5,0 1 1,-1 0-205,-8 5 1,3 0-114,-3 0 1,-2-1 56,2 1 1,-5 0 118,0 0 0,2-1 18,-1 1 1,1 3-65,-1-3 0,-2 7-145,6-7 0,-6 2 133,2-2-39,2 0 84,-5 5 1,4-2-34,-5 6 39,-1-7 1,0 5-4,0-2 0,-1 0-2,-3 4-8,3 2-40,-5-3 14,0 5 385,-1 0 6,-6 0-332,0 0 16,6 0 55,-4 0-217,3 0-370,-5 0-665,0 0 834,6 0 352,-4 0 0,10-6 0,-5-2 0</inkml:trace>
  <inkml:trace contextRef="#ctx0" brushRef="#br2">32019 6105 8409,'-8'0'-82,"-1"0"1,6-2 525,-2-2-123,4 2-224,1-4-467,-6 6 509,5 0 90,-5 0-308,6 0 251,0 0-141,0 6 0,0-3 6,0 6 1,0-5-26,0 5 0,-5-4 16,1 4-9,-1-1 1,5 6-28,0-1 1,0-4 66,0-1-8,6-5 0,-3 5 78,6-4 0,-5-2-32,5 2 0,0-2 147,4-2 0,-4-2-166,0-2 0,0 1 27,4-6 1,-1 0 87,-3-4 1,2 0-70,-2-1 0,-3 6 101,-1-1-83,-4 0-59,-1-4 0,0 4 25,0 0 0,-1 5-19,-4-5 0,-2 6-1,-6-2 1,-1 4 67,1 1-405,0 0 189,0 0 1,-1 1 92,1 4 1,0 1 16,0 2 0,4 4-344,0-3 0,6 3 47,-1 1 1,-2 0 49,1 1 0,1-1 136,4 0 1,0-4-20,0 0 1,1-5 1,4 5 164,-4 0 1,10 0-177,-7-1 134,6-5 1,-7 3 310,6-6-318,0 6 1,4-4 127,0 2 1,-4-2 213,0-2 0,-5 0-278,5 0 0,-4-5-80,4 1 1,-7-7 73,3 3 0,1 0 8,-2-1 0,1 5-248,-5-5 101,0 0 87,0 2-194,-6-5 187,-2 5-28,-5-1 0,4 3 23,0 5-2,1 0-278,-6 0 118,7 0 0,-3 1 32,5 3 1,1-1-425,4 6 257,0 0 63,0 4 210,0 1-181,0-7 165,6 5 1,1-11 174,6 4 1,-4 0-156,0 0 0,0-1-20,4-4 0,-4 0 47,0 0-533,0 0 87,-2 0-316,5 0 48,-5-6 0,2-1 676,0-6 0,0 0 0,4-1 0</inkml:trace>
  <inkml:trace contextRef="#ctx0" brushRef="#br0">32589 5774 8322,'7'-6'331,"5"-2"-72,-11-5-65,5 0 0,-6 4 81,0 0 0,0 0-94,0-4 0,-1 0-92,-4 0 1,-2 1-297,-6 3 231,0-3 0,-2 6 412,-3-2-407,3 2 0,-4 6-285,6 0 0,0 0 117,0 0 1,2 1-22,-2 4 1,7 2 130,-7 6 1,7 0 67,-3 1 0,6-1-254,-1 0 0,2 5 120,2-1 1,0 7-29,0-2 1,6-1 67,3 1 1,-2 0-11,2 4 1,-1 1-16,0-1 1,4 1 11,-3-1 1,-3-4 17,-2 0 0,-2-1 1,-2 1 1,0 2-8,0-7 0,0 1 15,0-5 0,-2 5 9,-2-1 0,1 0-167,-6-9 1,5 4-491,-5-3 689,6-3 0,-9 6 0,5-5 0</inkml:trace>
  <inkml:trace contextRef="#ctx0" brushRef="#br0">32350 6038 8650,'9'-1'476,"0"-2"-160,1-1-225,2-1 1,-3 5 0,0 0 236,1 0-866,8 0-306,2 0 0,5 0 468,-3 0 1,-1 5-341,-3-1 716,-4 0 0,6 2 0,-7 2 0</inkml:trace>
  <inkml:trace contextRef="#ctx0" brushRef="#br0">32721 6012 12521,'-7'13'504,"1"0"-606,6 1 0,-4 5-410,-1 3 0,1-2 536,4 3-1309,0-7 935,0 9 1,0-9 242,0 6 1,-5-6 106,1 2 0,5-3 0,7-2 0</inkml:trace>
  <inkml:trace contextRef="#ctx0" brushRef="#br2">31993 6118 8098,'-7'-6'-462,"1"4"1120,6-9 0,-2 8 218,-2-6-373,2 0-30,-9-4-106,9 0-273,-10 5 11,11-3 0,-7 9-182,4-2 0,1 2 316,-6 2-45,6 6-383,-8 1 0,5 7 24,-3-1 0,3 0-22,6 0 1,0 1 157,0-1 1,0 0-17,0 0 1,0 1-179,0-1-22,0 0 0,4-4-151,1 0 96,5-6 243,-3 3 0,5-8-42,-3-2 0,3-4 102,-3-5 1,1-2 181,-1-2 1,1 1-134,-6-7 0,1 7 70,-5-1 1,0-3-103,0 3 0,-2-1 27,-2 5 0,1 4 249,-6 0 0,5 5-86,-5-5 0,5 6-494,-5-1 0,4 2 125,-3 2 1,3 0 184,-4 0 0,6 6-431,-1 3 0,-2 3-1528,2 1 1933,-1 0 0,-1 6 0,-1 2 0</inkml:trace>
  <inkml:trace contextRef="#ctx0" brushRef="#br2">31940 6158 8018,'0'-14'-239,"0"1"755,0 0 0,0 0 748,0-1 0,4-3-742,1-1 0,-1-5-199,-4 0 0,2-2-212,2-1 1,-2-1 83,2 1 0,-3-5-45,-1 0 1,0-6 47,0 2 0,0-3 38,0-2 1,0 5-356,0-1 1,2 3-354,2-3 0,-2 0 278,2 5 1,2 0 42,-2 4 0,2 2 96,-1 3 1,-4-1-54,4 5 1,-4-4-185,-1 4 1,0 1-57,0 3 92,0 1 1,0 0 30,0 0 1,0 4 95,0 0 1,5 5-577,-1-5-636,0 6 205,-4-9 1136,6 11 0,-4-5 0,4 6 0</inkml:trace>
  <inkml:trace contextRef="#ctx0" brushRef="#br2">32033 6184 8038,'0'7'-1284,"-2"-1"1396,-2-6 107,2 0 0,-4 0 268,6 0 3692,0 0-3826,-5 0 1,3 0 164,-10 0-288,5 0 1,-5 6-573,3 3-36,3 3 1,2-3-1,0-1-227,1 3 424,1 1 78,2 1 1,0-4 96,0-1-131,6 1 0,1 3-203,7-3 1,-6-3 77,1-6 176,0 0-4,4 0 1,-1-6 72,-3-3 0,-2-1 239,-2 1 0,-4-7-99,4 2 1,-4-2-89,-1 3 0,-1 0 5,-4 0 0,2-1 66,-6 1-286,1 0 148,-6 0 1,1 5-519,0 4 0,4 2-54,0 2 1,5 2-19,-5 2 303,6 4 1,-3 5 94,6 0 1,0-4 56,0 0 0,0-5 110,0 5 57,0-6 0,2 7 0,2-5 0,-1-1 749,6-4 1,-5 0-308,5 0 1,0 4 414,4 1-433,0-1-149,1 2 0,-1-3 36,0 6 0,0-2 12,1 2 0,-1 3-48,0-3 0,5-2-41,-1 2 0,3-2-24,-3 2 0,-2 3 15,3-3 0,1-2-17,-2 2 0,5-2-230,-4 2 1,4 3 101,-4-3 0,5-2 45,-1 2 1,3-2 32,2 2 1,-4 3 11,4-3 0,-8 2-186,8 3 0,-8-1-190,3 0 0,-9 0 35,5 1 0,-7-1 84,7 0 1,-3 0 89,-2 1 0,0-1-139,1 0 0,-1-1-109,0-3 0,-4 2 80,0-2 1,-2-1-400,2 0 327,3-5 39,-5 3-704,6-6-121,-5 0 171,-3 0 852,1 0 0,2 0 0,5 0 0</inkml:trace>
  <inkml:trace contextRef="#ctx0" brushRef="#br2">31966 6237 7438,'-5'-7'2072,"2"1"-1684,-6 6 0,4-2-472,-3-2 103,-1 2 1,-5-3 144,1 5 0,4 0 78,1 0 1,3 0 434,-4 0-431,0 5-351,-4 3 246,6-1 0,-3 5 44,5-3 0,1-2-38,4 2 1,0 0-536,0 4 0,0-4 143,0 0 1,0-5-334,0 5 398,6-6 1,1 3 40,6-6 0,-4-2 467,0-2 0,0 1 138,4-6 0,-1-1-226,-3-8 1,2 3-6,-2-2 1,-3-2-53,-2 1 1,-2 0 91,-2 5-283,0 0 116,0 0 0,0-1-7,0 1 0,-4 4-176,-1 0 1,-5 6 135,1-1 0,2 3 8,-2 1 1,0 0-1207,-4 0 521,-1 5 402,7-3 0,-5 10-53,4-3 0,2 7 96,1 1 1,-1 1-3,2-5 0,0 1 104,4-1 1,0 0 233,0 0 1,1-4-134,3 0 1,-1-2 129,6 2 1,0 1-86,4-5 32,0 5 0,1-8 235,-1 2 0,0-3-146,0-1 0,1-4-57,-1 0 1,-4-7-50,0 3 0,-5-3 23,5 2 0,-6-2 42,1 2 1,-2-3-57,-2-1 1,0 0-144,0-1 1,-2 3 84,-2 2 1,1-3 82,-6 3-191,0-3 1,-4 4-323,0-1 294,-1 6 1,1-3-72,0 6 0,4 6 133,0 3 1,6 2-7,-1 3 0,-2-1-394,2 0 0,-1 0 128,5 1 1,0 0-216,0 4 399,6-9 1,1 8 1,7-9-51,-1 5 1,0-1-423,0-3 0,2 1 590,3-6 0,-3 7 0,4-4 0</inkml:trace>
  <inkml:trace contextRef="#ctx0" brushRef="#br2">31953 6277 8207,'8'0'0,"-3"-2"586,-5-2-311,0 2 1,0-5 215,0 3-79,0 2-205,0-4 0,0 5 163,0-4 16,0 4 118,0-5-29,0 6-354,0 0-139,-5 0 159,3 0 1,-5 0-195,2 0 0,4 2-465,-4 2 365,4-3 1,-1 5 84,-2-6 34,3 6 1,-7-4 93,4 2 95,2-2 0,-5-2 14,3 0-79,2 5 1,-10-2-43,4 6 0,0-6 8,-1 2 1,-1 2 140,-8 2 1,4-2-132,-4 2 1,2-2-82,-2 2 0,2 3 90,-6-3 0,4 2-1,-4 3 1,0-5-79,-4-1 0,4 1-160,-1 4 1,3-4 182,-2 0 88,-3 0-95,4 4 0,-1-1 0,0-3 0,0 3 1,-4-4 0,3 4-48,1 1 1,2 1 54,-2-1 1,-3-4-162,3-1 1,1 1 140,-1 5 0,4-1-11,-4 0 1,5-1-5,-6-3 0,6 2-9,-5-2 1,6 2 56,-2-3 0,-1 3 122,1-7 0,0 5-143,5-5 1,0 5 35,0-4 0,0 3 16,-1-3 1,1 1-74,0-2 1,0-1-14,-1 6 1,1-5 50,0 5 0,-5-6-17,1 1 1,-3 4-114,3 1 95,-4-3 6,1 5 1,-5-3 122,2 5 1,3-4-113,-2 0 1,4-2 3,-4 2 1,4 1 57,-4-6 1,6 5 15,-2-4 0,-1 4-85,2-5 1,-2 5 1,1-5 0,3 5 36,-2-5 0,-3 5-36,3-4 0,-1 5-72,5-1 1,-2-2 76,-3 2 1,4-5-39,-4 5 1,3-1 32,2 0 1,-2 3-4,-2-7 1,2 5 62,-3-5 1,8 5 12,1-4 1,0 1-76,-4-2 0,0-1 0,0 6 0,0-6 22,-1 1 0,1 2 27,0-2 1,4 5-11,0-4 1,0 0 13,-4 0 0,1-2 5,3 6 0,-2-6-30,2 1 0,1 2 8,0-2 1,3 2-34,-4-1 1,5-4 43,-5 4 0,6-3-266,-1 3 244,-4-4 0,6 5-2,-7-6-90,6 0 0,-5 5-19,4-1 66,3 0-5,-11 2 14,10-4 0,-4 5 0,6-2-106,-6-4 115,5 5-17,-5-6-19,6 0 890,0 0-826,6 0 8,1 0 0,7-4 1,-1-1 1,5-5 53,-1 1 0,5-1 133,-4 1 0,1-3-118,-1 3-482,-4 3 251,11-5 1,-10 5 114,3-3 1,-3-1 55,-2 5-279,0-5 0,-1 7-25,-3-6 422,2 6-288,-9-3 24,4 6 179,-6 0 1,-2 0 200,-2 0 0,-4 0-275,-5 0 1,-1 5-213,-4-1 0,2 6 168,-6-1 0,1 3 14,-1 1 0,-2-4-36,7 0 1,-5 0 63,4 4 0,0 0-35,5 0 0,0-4-13,0 0 0,5-4 34,4 3 0,-2-3-52,2 4 1,-1-5-140,5 5 0,0-5 144,0 5 1,0-5-30,0 5 0,2-4 9,2 4 1,3-6 143,7 1 1,-1 2 242,0-2 1,-3 1-217,4-5 0,-4 0-37,8 0 0,-5-2 32,-4-2 0,2 1 27,-2-6 0,3 5-19,1-5 1,-4 0-80,0-4 1,-6 4 12,1 0 0,-2 0 7,-2-4 0,0 4 37,0 0-128,0 0 0,-6-4-145,-3 0 1,-3 4 91,-1 0 0,-5 6-125,1-1 1,-5 2 189,4 2 1,-6 0-80,2 0-180,3 0-57,-6 0 0,11 2 19,-4 2 1,-1 4 339,1 5 0,2-4-107,7 0 1,-3 1-45,3 8 0,4-4 195,0 4 0,2-3-32,-1-2 0,2-4 30,-2 0 1,4-2-52,4 2 1,-1 3-31,6-4 0,0-2 190,4-1 0,0-4 262,1-1 1,-1 0-165,0 0 1,0 0 33,1 0 0,-3-1-142,-2-4 1,3-1 15,-3-2 0,1-4-213,-1 3 0,1-3 193,-5-1-155,-1-6 1,-4 4 69,0-3 0,-1 4-28,-4 0 1,-1 6-65,-2-1 0,-4 6-107,3-2 0,-3 4 56,-1 1 1,0 1-193,-1 4 0,6-2 203,-1 6 0,4-1-136,-3 6 1,5-1-608,-2 0 1,4 0 84,1 1 0,6-1-241,2 0 1,4-1 975,1-3 0,7 3 0,0-5 0</inkml:trace>
  <inkml:trace contextRef="#ctx0" brushRef="#br2">29980 7310 8252,'5'-9'612,"-1"0"1,5 5-487,-5-5 1,6 4-298,-1-4 0,3 5 228,1-5 0,1 0 130,-1-4 1,4 4-115,1 1 1,4-1 92,-4-5 1,5 0 67,-1-4 0,3 3-83,2-2 1,-1 1-4,1-2 1,5 2 57,4-6 0,-4 5-52,-1 0 1,3-2-28,1 1 1,-1-1-107,1 1 0,-4 4 134,4-4 0,-5 3-74,1 2 1,1-2 51,-1-2 1,1 2 41,-1-3 0,-3 3 5,3 2 1,1 0-41,-1 0 0,0-1 18,-4 1 1,4 0-249,0 0 0,-1 0-61,-3-1 1,-1 1 144,1 0 1,-1 0-76,1-1 0,-1 1 101,1 0 0,-5 0-24,0-1 0,-4 1 5,4 0 1,-2 0 30,2-1 1,3 6 9,-3-1 1,2 0-9,-2-4 1,3-1 7,-3 1 1,-1 4-72,1 0 0,-5 2-77,6-2 0,-6-2 80,5 2 1,-6 1 19,2 0 1,1 3-11,-1-4 1,0 2 61,-5-2 1,0-3 8,0 3 1,1 2-57,-1-2 0,0 5 12,0-5 1,0 5 12,1-5 1,-5 4-40,-1-3 1,-3 5-104,4-2 123,-6 4-104,2 1-21,1-6 87,2 4 1,5-3 7,0 5 0,-4-5-342,0 1-354,-6-1 135,9 5-921,-11 0 519,11 0 343,-11 0 645,5 0 0,-6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8000"/>
    </inkml:brush>
  </inkml:definitions>
  <inkml:trace contextRef="#ctx0" brushRef="#br0">32880 19837 7831,'7'-14'0,"4"-3"0,-5-1 0,1 2 0,0 0 212,2-2 0,3 3 357,-3-2 0,-2 2-170,2 2 0,-5 1 106,5 3-85,-6-3 202,9 5 284,-11 0-559,5 1 0,-4 6-2,2 0 1,-2 7-136,2 6 0,-2 7 12,-2 6 1,0 6-61,0 4 1,0 2 10,0 2 1,0 1 35,0 3 0,0-1 14,0 5 0,0-4-14,0 5 1,1-1-63,3 5 0,-2 5-118,2-1 0,-2 6-168,-2-1 1,4-1 132,1 0 1,-1-3 124,-4 4 1,0-2 15,0 2 0,4 2-430,1-2 0,-1-1 133,-4 0 0,0 1-76,0 4 1,0-1 59,0-3 1,-1 1 103,-4-5 0,4 5 26,-3-1 0,1-2 17,-2 2 1,4-6-17,-4 1 1,4-3 13,1-1 1,-2-1 2,-2-4 0,2 0 22,-2-4 0,3-3-53,1 3 0,0-4 3,0-5 1,0 3-14,0-2 0,0-4 21,0-1 0,0 1-12,0-1 1,0 0 370,0-4 1,0-5-191,0 0 1,0-2-204,0 2 1,0-1-131,0-3 1,0-8 183,0 3-530,0-3-759,0-2 850,0 4 469,5-11 0,-3-1 0,4-7 0</inkml:trace>
  <inkml:trace contextRef="#ctx0" brushRef="#br0">30391 22618 7801,'-14'0'0,"1"0"0,0 0 523,0 0 861,-1 0-489,1 0-271,6-6-184,1 4-113,6-4-249,0 6 124,0 0 1,6 0 0,3 0 0,2 0-15,3 0 0,3 0-38,1 0 0,7 0 29,1 0 0,2 0-49,8 0 0,1 0 39,7 0 0,-2 0 26,7 0 0,4 0 44,4 0 0,5 0-322,-5 0 0,7 0-165,-3 0 0,4 0 25,1 0 1,-4 0 5,0 0 1,-2 5 126,2-1 1,6 2 67,-6-2 1,4-2-105,-9 2 1,2 2 87,-2-1 0,-1-1 27,6-4 1,-6 1-8,1 4 0,-1-4-8,2 4 1,-1-4-73,0-1 1,1 0 9,-10 0 1,2-1-39,-1-4 0,0 4 87,-10-4 0,1 4-4,-13 1 0,0 0 47,-9 0 0,0 0 153,-5 0-130,0 6 263,1-5 0,-3 7-296,-2-4 144,-3-2 222,0 3-239,-5 1 0,7-4-80,-4 2 73,-2-2-23,9-2-548,-9 0-626,10 0 777,-11 0 306,11 0 0,-11-6 0,5-2 0</inkml:trace>
  <inkml:trace contextRef="#ctx0" brushRef="#br0">32483 22591 7886,'13'0'-726,"0"0"1,2 0 1253,3 0 0,-4 0-115,4 0 0,-2 0-158,2 0 0,-2 0-74,6 0 0,-4 1-32,4 4 1,-4-4-26,4 4 1,-5-2-118,5 1 1,-5-2 128,0 2 0,2-2 38,-1-2 0,0 1-290,-5 3 1,-4-2 48,0 2 1,-1-2 1,6-2 0,-6 0 78,1 0 21,0 0 0,4 0-176,1 0 0,-6 0-17,1 0 0,-4 0 37,3 0 93,-5 0-57,3 0 157,-6 6 0,-6-5 156,-2 4 0,-10-4-65,-4-1 0,1 1 149,-1 4 1,0-4-168,-4 4 0,-5-4 5,0-1 1,0 5 384,4-1 1,5 0-152,0-4 1,6 0-266,-2 0 0,8 0 198,1 0 150,6 0-597,-2 0 0,6 0-544,3 0 0,8 2 489,6 2 0,4-2 42,-4 2 1,10-2 56,-2-2 1,3 1-17,-2 4 0,-2-4 157,-3 3 0,3-1-133,-3 2 0,-3-4-302,-1 4 368,-3-4-39,-2-1-181,-6 0 1,-2 0 136,-10 0 0,-2 0 115,-6 0 0,-7 0-111,-2 0 0,-3-4 12,-1-1 1,-1 1 11,1 4 0,1 0 21,3 0 1,3 0-335,5 0 381,7 0 0,1 0 0,6 0 0</inkml:trace>
  <inkml:trace contextRef="#ctx0" brushRef="#br0">33013 22644 7676,'1'-7'417,"3"2"4,-2-2-451,10 0 0,-11-2 104,4 0 498,-4 6-84,-1-3-113,0 6 439,0 0 0,-1 4-721,-4 1 0,2 5 144,-6-1 0,5 3-54,-5 1 0,6 0-208,-1 0 0,1 1 60,-2-1 0,4 0-166,-3 0 233,2 1 1,2-1-8,0 0 0,0-4-46,0 0-165,6-6 0,1 7-109,7-6 0,-6 1 83,1-5 1,0-2 136,4-2 0,-4-2-41,0-3 1,-6-2-8,1 2 0,2-5 66,-1-3 1,-1 2 2,-4-3 0,-1 4-28,-4 0 1,-1 1 8,-3 0 1,-2 0 124,2 0 1,-3 5-97,-1 4 0,0 2 64,-1 2 0,0 0-64,-4 0 1,3 2 1,-2 2 1,3 4 71,6 5 0,-3 1 114,7 4 1,-5-3-77,5 2 1,-1 3-10,5-3 0,5 1-17,-1-5 1,6 5-71,-1-1 0,7 0-204,2-9 0,1 4 46,-1-3 0,-4-3 92,4-2 1,1-2 21,-1-2 0,0 0-43,-5 0 0,0-2-147,0-2 1,-1-3 84,-3-7 0,-2 1 44,-2 0 0,-4 0 19,4-1 1,-5 1-5,-5 0 1,-2 1 78,-7 3 0,1-1 114,0 6 1,-2-5-93,-2 4 1,2 1-21,-3 4 0,4 0-16,0 0 1,1 0 14,0 0 0,4 4-30,0 1 1,6 5 23,-1-1 0,2-2-253,2 2 1,3-2 70,6 2 1,1 2 113,12-7 1,1 2-79,3-2 120,6-2 0,2-2 0,6-8 0</inkml:trace>
  <inkml:trace contextRef="#ctx0" brushRef="#br0">33383 21174 7834,'-7'0'-297,"-5"0"297,11 0 686,-5 0 1042,6 0-878,0 0-67,6 0-573,1 0 0,6 0 191,1 0 0,-1 0 221,0 0 1,2 0-219,2 0 0,4 0 2,6 0 0,3 0-183,1 0 1,11 0-14,-3 0 0,4 0-49,-3 0 1,-1 0-94,1 0 0,1 0 29,3 0 1,-2 0-161,2 0 1,-7 0 118,-2 0 1,-1 0-157,1 0 0,-3 0-245,-5 0 0,-2 0 175,-3 0 0,-3 0 59,-6 0 1,1 0 100,-1 0 17,-6 0-79,-1 0 49,-6 0-329,0 0 243,-6 0 0,-1-1 27,-6-4 0,4 4-310,0-4 22,0 4 1,-4 1-1117,0 0 1,4 0 1485,0 0 0,-6 0 0,-5 0 0</inkml:trace>
  <inkml:trace contextRef="#ctx0" brushRef="#br0">34098 21028 7846,'-13'-7'1299,"6"-5"-999,1 11-300,12-5 797,1 6 0,6 0-240,1 0 0,-1 0-56,0 0 0,5 1-154,-1 4 0,7-2-110,-2 6 1,5-2-182,3 2 0,-2 1-19,3-5 0,2 0 106,-2 0 0,4-2-203,-4 6 1,1-6 139,-1 1 0,-7 2-188,2-2 0,-8 1-171,-1-5 0,-2 0 212,-2 0 0,-5 1 213,-4 4 1,-4-3-124,-4 7 1,-5 0-5,-9 4 0,-7 5 247,-6 0 1,-5 4-50,0-5 1,-6 6-370,-3-6 0,3 5 103,6-4 0,0 0 142,5-5 1,4 0 28,5 0-122,12 1 0,-8-1 0,11 0 0</inkml:trace>
  <inkml:trace contextRef="#ctx0" brushRef="#br0">31384 22829 7804,'0'-8'143,"0"-1"1,0 4 922,0-4-277,0 7-324,0-10 111,0 10 0,0 2-174,0 9 0,-5 4-50,1 5 0,0 4 139,4 9 0,-2-2-217,-2 7 1,2-1-75,-2 5 1,2 1 13,2 3 0,0-4-41,0 0 0,0-1-13,0-3 1,0 0 59,0 0 0,0 0 0,0-5 0,5 2-409,-1-2 1,2-3-165,-2 2 1,-2-6-292,2-2 1,-2-4 319,-2 4 1,0-6 84,0 2 0,1-8-485,4-1-646,-4-6 400,5 3-179,-6-6 499,0 0 339,0-6 311,0-2 0,0-11 0,0-1 0</inkml:trace>
  <inkml:trace contextRef="#ctx0" brushRef="#br0">31159 23478 7804,'7'6'2460,"0"-3"-1744,-2 6 1,-2 0-124,6 4 1,-5 2-221,5 2 1,-5 2-108,5 4 1,-5 2-93,5-3 0,-6 1 0,2-1 0,1 3-6,-2-3 0,5 2-123,-5-2 0,2 1 129,-2-5 1,-2 4-80,2-4 1,2 1-466,-1-1 1,1-4 156,-2 4 1,-1-8-275,6-1 388,-6 0 1,7 0 70,-6 0 1,2-6-53,-1 1 89,2-3 0,6-6 247,1-4 1,3-7-93,1-2 1,1-6-144,-1 2 1,-2-3 165,6-1 1,-4-5 152,4 0 1,-6 4-225,1 5 0,-2 2-204,-2-2 1,1 3 157,-1 5 1,-4 1-4,0 0 0,-5 4-333,5 0 1,-2 5 57,2-5 1,3 6 207,-3-1 0,2-4 0,3 1 0</inkml:trace>
  <inkml:trace contextRef="#ctx0" brushRef="#br0">33330 22790 7794,'8'0'0,"-2"0"0,-6 0 0,0-6 225,0 4 1,0-5 356,0 3 1,1 2 18,3-2-217,-2 2 54,4 2-26,-6 0 1732,0 0-1706,6 0-392,1 0 1,11 0-21,-1 0 0,3 0-49,-3 0 0,4 0 28,5 0 1,1 0 82,-1 0 1,7 0-151,2 0 0,-1 5-75,1-1 1,-4 0 72,4-4 1,-4 0 38,4 0 0,-1 0 58,2 0 1,0 5-4,-5-1 1,5 1-118,-5-5 0,4 0 56,-4 0 0,4 0-26,-4 0 0,0 0 46,-5 0 0,-4 0-1,0 0 1,-5 0-575,0 0-808,-2 0 553,-2 0-286,-5 0 388,-2 0 739,-6-6 0,-12-2 0,-3-5 0</inkml:trace>
  <inkml:trace contextRef="#ctx0" brushRef="#br0">34138 22618 8491,'-9'0'385,"0"0"-473,7 0 934,-4 0 0,6 1-320,0 3 0,1-2-151,4 2 0,2 2-165,6-1 0,0 3 15,1-3 1,5 4-26,3-5 1,4 5-16,5-5 0,-3 1-106,3-5 1,-2 4-255,2 1 1,-3 0 150,3 0 0,-4-4-16,-5 4 0,1 1-1001,-5-2 785,6 6 1,-10-7 59,4 6 1,-9-4 168,-5 3 0,-5 0-2,-8 1 0,-3 7 370,-14-3 1,1 3-26,-11-3 0,-1 5-208,-7 0 0,3 4-7,-3-5 0,4 1 32,5-5 0,3 1-734,5-1 0,7-4-2428,2-1 3029,3-5 0,2 9 0,0-4 0</inkml:trace>
  <inkml:trace contextRef="#ctx0" brushRef="#br0">32854 23094 7808,'13'-6'0,"-6"5"0,1-5 0,-4 6 0,-1 0 782,6 0-421,-6 0 1,4 7-85,-2 7 0,-4 0-57,3 8 1,-2 0-1,-2 5 1,0 4-36,0 0 0,0 5 13,0 0 0,0 2 4,0 2 1,0-2-14,0-3 1,0 2 30,0-6 1,0 4-177,0-4 1,0 0-225,0-4 1,0-1 15,0 1 0,0-2-134,0-3 0,0-2 198,0-2 1,0-8 49,0 3 0,0-2-969,0 2 365,0-6-976,0-1 1630,0-6 0,0 0 0,0 0 0</inkml:trace>
  <inkml:trace contextRef="#ctx0" brushRef="#br0">32748 23796 8163,'0'-7'1478,"0"1"-563,0 6-304,0 0-230,0 6 0,4 1-177,1 6 0,-1 1 0,-4-1 0,4 4 29,1 1 1,4 4-30,-5-4 0,2 5-175,-2-1 1,-1-1 141,6 1 1,-4-6 24,3 2 1,0 1-228,1-1-174,2-1 1,-3-3 25,5-1 0,-4-6 83,0-2 0,-5-4 99,5-1 0,-5 0-99,5 0 0,-2-6 39,2-3 1,2-7 110,-7-1 0,5-7 122,-5 2 1,5-2-158,-5 2 1,7-3 8,-2 3 0,2 2 448,3-2 0,-1 5-152,0 0 0,-1 2-335,-3 2-1,2 1 188,-2 3 2,3-3 0,1 11-1109,0-3 1,-4 2 930,0 2 0,6-6 0,5-1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8000"/>
    </inkml:brush>
  </inkml:definitions>
  <inkml:trace contextRef="#ctx0" brushRef="#br0">4886 7747 7888,'0'-8'0,"0"2"427,0 6-158,0 0 0,-4-1 162,0-3 54,-1 2-308,5-4 0,0 12 38,0 3 1,0 4 159,0 5 1,0 2-117,0 7 1,0 10-45,0 2 1,0 5 202,0 1 1,0-1-145,0 9 0,0-3-346,0 7 0,0 2 274,0-2 0,0 7 13,0-3 0,0 4 0,0 1 1,0-1-243,0-3 0,0-2-70,0-2 1,0 2-40,0 6 1,-1-4 171,-4 0 1,4 3-10,-1-28 0,-1 1 0,0 31 22,1-32 1,0 1 0,-1 35 246,-6-2 1,6 1-124,-1-1 1,-2-4-11,2 4 1,-1-3 34,5-2 1,0 0-275,0 0 1,0-4-249,0 0 1,2-3 165,2-2 1,-3 2 57,4-6 1,-2 0 59,1 4 1,-2-2-108,2-2 1,-2 0 252,-2 0 0,1-5-72,3 1 1,-2-7 0,2 3 1,-2 0-11,-2-1 0,0 2 1,0-2 0,1-7-35,4 3 0,-4-7-3,4 7 1,-2-9 68,1 4 0,-3-1-70,4-3 1,-4 4 238,-1-4 1,5-3-1,-1-4-515,-1-1 7,-1-1 0,-2-7-659,0 3 1,0-4-109,0 4 687,0 3 1,4-7 361,0 4 0,7-3 0,-4-2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3165BB"/>
    </inkml:brush>
    <inkml:brush xml:id="br2">
      <inkml:brushProperty name="width" value="0.12095" units="cm"/>
      <inkml:brushProperty name="height" value="0.12095" units="cm"/>
      <inkml:brushProperty name="color" value="#3165BB"/>
    </inkml:brush>
    <inkml:brush xml:id="br3">
      <inkml:brushProperty name="width" value="0.09071" units="cm"/>
      <inkml:brushProperty name="height" value="0.09071" units="cm"/>
      <inkml:brushProperty name="color" value="#FF8000"/>
    </inkml:brush>
    <inkml:brush xml:id="br4">
      <inkml:brushProperty name="width" value="0.12095" units="cm"/>
      <inkml:brushProperty name="height" value="0.12095" units="cm"/>
      <inkml:brushProperty name="color" value="#FF0000"/>
    </inkml:brush>
  </inkml:definitions>
  <inkml:trace contextRef="#ctx0" brushRef="#br0">2384 6581 8016,'0'-9'0,"0"1"0,0 5 0,0-3 1161,0 6-432,0 0 1,1 7-525,3 6 24,-2 12-58,4 9 0,-6 7 229,0 4-220,0 2-1225,0 17 1216,0-2 1,0 13-332,0 0 126,0-35 1,0 1 0,0 4-1,0 0 57,0 1 1,0 1-1,-1 0 1,0 0 24,-1 3 0,0 1 1,1 6-1,-1 1 50,-2-1 0,-1 1 0,3 1 0,0 0-51,-3 0 1,1 1 0,2 0 0,1 2-45,-1 4 0,0 0 0,-1 3 1,0 1-256,1 0 1,-1 1-1,0-21 1,0 0 0,0 1 299,2 2 0,-1 0 0,1 0 1,-1-1-1,1 0 0,0 0-244,0 0 0,2-1 0,-1 1 1,-2-1-1,1 1 0,-1-1 25,0 24 0,0 0 1,-1 0-1,1 0 108,2-21 0,0 1 0,0 0 0,0-2 0,0-1 0,0 2 11,0 1 1,0 1-1,0 0 1,2 0 0,-1 0-1,1 0 44,-1 1 1,0 1-1,1-1 1,1 0-1,0 0 1,0 0-7,-1 2 0,-1 0 1,0 0-1,2-3 0,0 0 1,0 1-164,-1 1 1,-1 2 0,1-2 0,0-1 0,2-1-1,-1-1 192,-2-2 0,0 0 0,1 0 1,1-2-1,1 0 0,-1 0-13,0-1 0,0 0 1,0 0-1,1 23 0,-1 0-60,2-2 1,-1-1 0,-2-1 0,1 0 77,1-2 0,0-1 0,-1-4 0,-1-1 48,2 2 1,1-2 0,-3-7-1,0-1-223,2 3 0,1-1 0,-1-6 0,-1-1 120,2-2 1,-1 0 0,2-2 0,-2-2-311,-1-4 1,-1-1 0,7 33-149,-5-8 493,1-3 0,-5-6 0,0-3 0,0-6 0,0-6 0</inkml:trace>
  <inkml:trace contextRef="#ctx0" brushRef="#br0">2635 6542 7986,'-7'0'280,"1"0"0,6 1-25,0 3 1,1 4-326,4 5 74,-4 0 1,11 2 0,-3 1 164,3 2 1,7 4-221,3-4 27,3 5 106,1-2 1,7 7 34,2 3 0,3-2-155,2 6-249,6 1 0,5 3 330,7 1 1,-27-18-1,1 0 7,-2 0 1,2 0-341,2 3 0,2 0 1,0-1-1,0-1 246,2 4 0,-1-1 1,3 1-1,0-1-15,-1 1 1,1-1-228,3 1 1,0-1 0,1 1-1,0-1 272,0 1 0,0-1 1,0 1-1,-1-1-20,1 1 0,0-1 0,1 1 1,0-1 141,-3 1 1,0-1 0,0-1 0,1-1-28,-1 0 0,0 0 0,-1 0 0,-1 1 46,2 1 0,0 1 0,-2-3 0,-1-1-186,-1-1 0,-1 0 0,2 1 0,-1 0 110,-2-1 1,-2 0-1,0 0 1,-1 1-9,-2 0 0,-1-1 0,29 19-118,-1 3 1,-1-3-103,-8-1 1,-5-2-90,-4-3 1,-2 1-9,-7-10 274,0 4 0,-9-8 0,0 3 0,1-5 0,2-1 0</inkml:trace>
  <inkml:trace contextRef="#ctx0" brushRef="#br0">5443 8528 7174,'-8'0'-669,"2"0"1481,6 0-486,0 0 0,-4 6 55,-1 3-253,1 2-31,4 9 0,0 2 48,0 8 0,0 1-17,0 9 1,0-2-83,0 11 0,0 5 1,1 1-1,2 4 1,2 0-6,-2 2 0,3 8 37,-2 2 0,-1-33 0,-1 1-1414,-2 36 1208,-1-37 0,2 2 85,1-1 1,1 1 0,-2 2 0,0 0 18,1 0 1,0 0-25,-1 0 1,0 0 57,-1-3 0,0 1 0,0 5 1,0 0-230,0 1 1,0 1-1,0 3 1,0 1 227,0 0 1,0 0 0,-1 1-1,0 0 6,-1 1 1,0 0 26,-2 3 1,1 0-271,-1-3 0,0 1 0,-1 4 0,0-1 387,3-4 0,-1 0-73,-2 4 1,0 1-1,2-7 1,0-1-58,-1 5 0,-1 1 0,0-3 0,0 1 3,3-1 1,0 0 0,-3-2 0,1-1 16,2 1 1,-1 0 0,-1 0 0,-2-1 9,1 4 0,1-2-45,1-1 0,0-2 0,-2 3 0,0-1-43,3-2 1,0 0 0,-3-1 0,1-1-89,2-3 0,-1 1 0,-1 2 0,0 0 140,2-3 1,-1 0 0,-2 0-1,0 0-201,0-4 0,1 0 100,1-1 1,0 1-1,-2 0 1,-2 0 2,3-1 1,0 1-1,0-1 1,0 0 124,0-1 1,-1-1 0,1 1 0,0 1-51,-10 31 0,3 2 0,-1-4 0,2 1 0,-1 0 0,2 2 0</inkml:trace>
  <inkml:trace contextRef="#ctx0" brushRef="#br0">5191 13414 7844,'-7'61'765,"-5"3"1,9-8-413,-6 6-2072,6-12 1847,-3 7 0,5-14-62,-4 6 0,4-5-182,-4 4-14,4-5 72,1 3 0,0-7 300,0 1 0,0 0-258,0 0 0,-2-1 34,-2 1 1,3-2 2,-4-2 0,-1 2-153,2-3-20,-1-3 547,0 7 1,3-7-419,-2 3-52,2 4 412,-4-5 1,5 1-364,-4 0 0,4-5 35,1 0 1,0 0 13,0 1 0,-4-3 23,-1 3 0,1-2 128,4 2 0,0-6-153,0 6 1,0-11-29,0 7 1,0-3-440,0 2 296,0-5 1,0 2-92,0-5 0,0 4-215,0-4 1,1-1 21,4-4 434,-4 1 0,5-1 0,-6 0 0</inkml:trace>
  <inkml:trace contextRef="#ctx0" brushRef="#br0">2503 13520 8058,'13'0'0,"2"2"0,2 2 0,4 3-3,5 7 1,2 5 591,3 3 0,8 4-159,5 5 0,1-1-1949,-1 5 1564,4 0 0,2 5 117,3 0 0,-2 4-270,-20-22 1,0 0-1,0 3 1,0 0-78,2-1 0,0 1 0,-2-2 0,0 1 141,0 0 1,-1 0-1,1 0 1,0-1 54,2 2 0,0-1 1,0 1-1,1 0-5,-1-3 0,0 0 0,1 2 1,0 1-16,1-3 0,0 0 0,-2 2 0,0 0 151,0-1 1,1-2 129,-1 2 0,0-1-97,27 17 0,-28-17 1,1 0-157,-2 1 1,0-1 38,1 0 0,0 0 0,27 17 127,3 1-41,-3-6 0,-6 0 130,0-3-712,0-3 297,-6 10 1,-2-10 85,-5 3 1,0-3-98,0-2 0,-2 1 133,-3-1 0,-2-1-27,-7-3 0,-1 2-815,-3-6 400,3 5 119,-10-8 0,0 4 418,-7-6-708,1 0 836,-1 1 1,-2-7 0,-6-1 0</inkml:trace>
  <inkml:trace contextRef="#ctx0" brushRef="#br0">2529 13613 8202,'0'-19'-6,"0"4"-508,0-3 1,5-1 203,-1 2 0,6-7 172,-1 2 1,3-3 333,1-2 1,5 0 474,0-4 1,5-3-370,-1-6 0,3-1-108,2-3-334,-1-3 0,2-8 239,3-2 0,-2-4-1646,7-5 1793,-19 30 0,1 0-90,22-26 0,-20 25 0,-1-2-225,1 3 1,0 1 0,2-1-1,0 0 147,0-1 0,0-1 0,3 1 0,1-1 3,-2-1 0,0-1 1,0-2-1,-1 1 11,1 2 0,1-1 0,-2-2 0,1 0-466,0 2 1,0 0 434,2 1 1,0-1 0,-3-5-1,1-1-52,2 1 0,1 2 1,2-3-1,1 0-70,0 0 0,2 0 1,-1-3-1,1 0 134,-1 1 0,0-1 0,1-3 0,-1-2-5,-2 4 1,-1-1 0,1-2 0,0 1-202,-3 6 1,1 0 0,-1-2 0,-1 0 61,-1 4 0,1 0 0,0-2 0,1 1-60,-1-2 0,-1 1 1,-1 2-1,-1 1 45,1 1 1,-2 0 0,0 2 0,-2 1 262,-1 1 1,-1 1-1,2-4 1,-1 1-286,-2 2 1,-1 1 0,1-1-1,-1 1 43,12-29 0,-1-1 164,1 1 0,-1 1-93,0 4 1,1-3-46,-1 7 0,1 0 55,-1 4 0,5 0 115,0 0 0,0 6 68,-4 2 0,-2 4-433,-3 2 0,1 5 833,-5 3 1,0-2-615,-5 2 1,0 2 327,0 7 1,-1-3-401,-3 3 0,3 3 408,-4 1 0,-2 3-361,-1 2 0,1 0 7,-2 0 0,2 1 337,-2 3-14,-2-3-1297,10 5 0,-7-2 1007,4 0 0,3 6 0,-5-3 0</inkml:trace>
  <inkml:trace contextRef="#ctx0" brushRef="#br0">5006 9150 8172,'0'-9'-581,"0"1"1,0-1 992,0-4 1,10-7-39,3-2 0,3-3-202,-3-1 1,7-5-11,2 0 1,3-6 356,1 2-227,7-3 1,-5 2-466,2 1 1,-2 4-505,-1-4 1,-5 5 676,0 0 0,0 2 0,5 1 0</inkml:trace>
  <inkml:trace contextRef="#ctx0" brushRef="#br0">5535 8554 7949,'-7'0'618,"1"0"-558,6 0 73,0 0 1,1-5 116,4-4-67,8-3-35,8-7 0,5-2 46,1-5 1,5-2 257,3-3-97,9-9-430,4-1 1,-20 15 0,1 0 386,-1 2 0,1 0-389,6-5 0,-1 0 0,-1 2 0,1-1 282,3-3 1,1 0-96,1-3 1,0 0 0,-2 0 0,1 0 148,3-1 1,2 0-1324,0-2 1,0 0 1154,1 0 0,-1 1 0,3-1 1,-1 0 9,0 2 0,-1-1 0,0 0 0,0-1-269,2 0 1,1-1-1,-2-3 1,-1-1 280,5 0 1,0 1 0,-3 1 0,0 2-1,-1 2 0,-1 1 0,-4 3 0,0 1-143,-2 0 1,0 0 33,-1 0 0,1 0-113,-1 1 1,-1 0 0,-2 1 0,0 0-145,-3 5 1,0 0-1,-3-2 1,0 0 129,0 2 0,1 0 0,24-20-43,-5 4 1,-2 2-20,-6 7 1,-6 1 210,-4 8 1,-6 3-330,-2 6 2491,-6 0-2095,3-1 0,-10 7 1390,0 3-1813,-6-4-110,3 7-161,-6-5 265,0 6 1,-6 4 104,-3 1 0,-3 5-42,-1-1 273,6 3 0,-11 7 0,3 1 0</inkml:trace>
  <inkml:trace contextRef="#ctx0" brushRef="#br0">8131 6316 8118,'0'14'-329,"0"-1"1,0 2 328,0 2 0,0 4 519,0 11-213,6 2-113,-5 6 0,6 11-194,-2 7-346,-4 5 0,7 6 398,-6-32 0,0 1 1,-1 2-1,-1 0 0,2 3 0,1 2 1,0 3-1,0 0-843,-1-2 0,0 0 697,1 5 1,-1 0 57,-2-2 1,0 2-1,0 6 1,0 1 67,0-1 1,0 0-1,0 6 1,0-1-316,0-2 0,0 0 0,0 3 1,0 2 298,0-2 1,0 2-1,0 1 1,0 0 38,0 2 1,0 1 0,0 2-1,0 1 30,-1-21 1,1 0 0,1 1-1,0-1 1,0 1 0,1 0-83,0 2 0,-1 1 0,0-1 0,1-2 1,0 0-1,-1 0-53,-1 0 1,0-1-1,0 0 1,0 24 0,1-1-235,1 1 1,1 0-1,-2-4 1,1-1 314,2-1 0,1-1 0,-3-1 0,0-1-199,2-2 1,1 0 77,-1 1 1,1 1 26,-2-6 1,1 0 0,2 5-1,0 0-105,-2-3 1,1-1 52,-3 1 1,1 0 46,4-3 0,-2 1 0,-4 2 0,0 0 22,1-1 0,0 1 1,-1 0-1,0 0-23,-1-2 0,0-1 117,0 1 1,0-1-75,0-2 0,0-1 0,0 5 1,0 1-27,0-3 0,0 1 283,0-2 0,0 0-151,0-2 0,0 0 1,0-3-1,0 0-58,0 0 0,0 0 0,0-3 1,0 0 1,0-1 1,0-1 0,0-6 0,0 0 249,0-2 0,0-1-181,0-1 1,0 1 0,0 0 0,0 0 113,0 36-125,0-3 0,0-12 53,0-3 1,0 2 555,0-1 0,-2-2-515,-2-8-1337,2 4 1375,-4-11 1,5 3-214,-4-9 0,4 2 0,-3-6 0,2-2 0,2-1 0,0-1 0</inkml:trace>
  <inkml:trace contextRef="#ctx0" brushRef="#br0">5098 15361 8018,'-7'0'0,"1"-2"221,6-2-128,0 2 0,0-9-334,6 3 271,1-5 1,8 0 14,3 0 1,2-2-5,7-3 0,5-2 472,3-7 0,9-5-187,5-4 1,4-2-1479,4-1 1357,-27 16 0,1 0-144,4 2 0,2 1 0,-1-4 0,1 1 44,3 0 0,0 1 0,0 3 1,1 0-286,0-3 1,2 0 0,0 2 0,0 0 141,4-3 1,-1-2 0,1 1-1,0-1 126,2-1 1,-1-1-1104,-1 1 0,1-1 1000,7-2 1,0-1 0,-5 1 0,0 0 51,3-2 1,0 0 0,0-2-1,0 1-267,-2 1 1,-1 0-1,1-2 1,0-1 57,2-4 1,0 1 114,-2-1 0,1 1 0,4-5 0,0 0-259,-3 4 1,0 1 321,0 0 0,0 2 1,-4 1-1,0 1 3,2 0 0,0 0 0,-8 5 0,0 0 10,4 1 0,-1 1 1,-4 4-1,-1 0-19,-4 0 0,1 0-147,-2 4 0,0 1 19,24-22 1,-1 11-149,-6-2-253,-6 7 289,-7-2 1,-4 11 1286,-5-4-1047,-6 3 0,-3-1 0,-8 3 0,-4 3 0</inkml:trace>
  <inkml:trace contextRef="#ctx0" brushRef="#br0">5390 8806 7962,'13'13'0,"-3"0"-186,3 1 0,-2 5 118,6 3 1,4 7 145,1 2 1,3 6 87,1-2 1,1 4-59,-1 0 1,1 3-144,-1 2 1,2 3-1058,3 6 1159,-3 0 0,6 3 9,-3 5 1,3 1 11,-14-27 0,-1 1-8,-2-2 0,0-1 0,4 2 0,0 0 31,14 31 14,-15-25 0,1-1-1563,19 23 1473,-20-21 1,1 0-1,2-5 1,0-1 24,-3 4 0,-1 0 0,2 0 0,0 1-212,0 1 1,2 0 0,0 0-1,1 1 144,2 1 0,1 0 0,-1 5 1,1-1 10,-1 1 0,1 0 0,-1-3 0,1 0-120,-1 1 0,1-1 1,-1-1-1,1 0 81,-1 1 0,1 0 1,-1-2-1,0-1-77,1-1 1,-1 0 0,0-2 0,0 0-131,-2-3 1,0 1 91,2 1 1,0 0 142,-2-3 1,-1 1 0,1 1-1,1-1 123,-1 1 1,0-1-130,-2-5 0,-1-1 2,2 8 0,-1-1 1,18 25 8,-20-26 1,0 1 0,-2-4-1,-1 0-14,1 4 1,0-1-1,15 25-161,-15-27 0,0 0 0,20 29 161,-3-3 19,-19-25 0,1-1-13,21 27 1,-21-28-1,0 0-5,22 27 0,-19-28 0,-1-1-19,16 34 36,-16-30 1,0-3-12,9 16 0,5 10 16,-7-6 1,1-6 377,-1 1 0,1-3-397,-1-1 1,-4-7-2,0 2 0,-1-3 177,1-1 61,3-3-106,-10-5 1,8-1-104,-5 1 20,-1-7-7,3 11 1,-6-15 728,4 6 0,1 1-687,-1-1-705,-1-3 912,-3 0 1,-1-7-1031,0-4 930,0 4 1,1-10-1,-1 4 1</inkml:trace>
  <inkml:trace contextRef="#ctx0" brushRef="#br1">5376 8634 8146,'-7'0'-1445,"1"0"1140,6 0 352,0 0-79,0 6-131,0-5 182,0 5 11,0-6-428,0 0 398,-6 0 671,5 0-331,-5 0 239,6 0 567,0 0-684,-6 6 259,4-5-297,-3 5-22,5-6 25,0 6-68,0-4-284,0 9 1,0-9 0,0 10 219,0-3-415,5-4 235,-3 7 1,10-6 31,-3 3 1,-2 3 10,2-4 0,0 4-256,4 2 1,0 3 75,0 1 0,1-1 37,-1-3 37,0-1 1,0 5 13,0-1 0,2 1 16,3-5-27,-3 0 0,5 5 42,-2 0-56,-3-1 0,8-3-34,-5-1 55,-1 0-13,3 0 1,-1 5 24,3 0 0,3-1-27,-3-3 1,3 0-117,1 4 1,1-3-147,-1 2 234,1-2 0,-1 3-17,1-1 1,1 2-22,3-1 0,-3-3 30,2 2 0,3 3-19,-2-3 1,4 7-280,-4-2 166,6 3 1,-5 1 34,3 1 1,8-1 52,-3 1 0,2-1-155,-2 1 144,6 5 0,-4-4 12,7 3 1,0 3-929,4 1 946,-6-2 0,6 3 17,0-5 0,1 6 20,8-2 241,-6-2-172,-24-14 1,0 0-1,24 15-82,6 6 1,-5-1-280,5 1 0,-6 0 301,2-1 1,-3 6 48,3-1 1,-4 1-33,4-1-14,-4-2 1,4 5-224,-1-3 83,-6-3 1,1 9 113,-4-6 0,4 2-27,1-2 1,0-3-182,0 3 204,0-2-30,-6 3 1,4-4 245,-2 3 9,-3-2-233,-1-3 1,-1 6 19,0-1 1,5 0 27,-5-4 1,0-5-97,-4 0 0,0-1 31,-1 1 1,1 2-9,0-6 0,-6 0 57,-3-5 1,-3 1-14,-2-1 1,1-1-288,-1-3 111,1 3 1,-5-5 619,0 2 1,-6-3-847,2-6 661,-4 0 0,0 0-352,-1 1 1,-4-2 52,-1-4 1,-3 3-282,4-7 1,-6 2 90,1-2-506,-3-2 409,-1 4 1,0-5-231,0 4 541,0-4 0,0 11 0,0-5 0</inkml:trace>
  <inkml:trace contextRef="#ctx0" brushRef="#br1">9256 12143 8120,'0'-9'-378,"0"0"1,-4 5 981,-1-5 1,1 5 42,4-5-289,0 6-354,0-3-33,0 6 1,0 2 116,0 2 0,0 9 231,0 9 1,0 6-121,0 8 0,0 2-53,0 15 1,0-2-166,0 11-1300,0 0 1417,0 10 0,-1 3-133,-1-33 0,-1 0 103,0 1 0,-1 1 25,0 2 0,0 0-46,-2 3 1,1 1 0,1-1-1,0 0-288,-2 2 1,-1 0 0,2 1 0,1 0 255,-1-1 1,1 0 13,3 4 0,-1 0 0,-3 0 0,0-1-11,3 3 1,0 1-1,-3-1 1,1 1 21,1 1 0,1 1 1,0 0-1,0 1 10,2 0 1,0 1 0,0-2-1,-1-1-4,-2 5 0,1 0 0,1-1 1,1-1-1190,-3 7 1,1-1 1113,1-4 1,1 0 0,0 1 0,0 0-29,0-3 1,0-1-22,0 4 0,0 0 88,0-5 0,0 0 1,-2 2-1,-1 0-170,1-5 1,0 1-1,-1 3 1,2 0 116,1-2 0,0 1 1,-2 3-1,-1 1-50,1-2 1,0-1-1,-1 1 1,1 0 82,2-2 1,0-1 0,0 0-1,0 0 106,0-2 0,0 0 0,1 4 0,0-1-99,1-2 0,0-1 0,-1-2 0,1-1 7,3-5 0,-1-1 0,-2 2 1,-1 0-97,1 1 0,0-1 56,2 0 0,0-1 0,-3 3 1,-1-1-47,2-2 1,1-1 0,-2 0 0,-1 0-44,0-4 0,0 0 0,-2 0 0,0 0-40,0 1 0,-1-1 1,-2-3-1,0 2 46,0 3 0,1 0 1,-1-2-1,0-1 294,0-1 1,1 0-94,-2 3 1,0 0 0,-1 27 98,1-30 0,-1 0 1,-7 30 147,7-35 1,1 1-1,-3 32-46,0 1 1,1-9-124,-6 0 1,6-2 116,-1-3-195,6 1 1,-9-5-47,3 0 32,3 0 0,-4-2 34,6-2 1,-5 1 320,4-6 1,-3 0-418,3-4 1,-5-1 1026,1 1 1,2-6-770,-2-3-216,6-3 556,-9-8 1,9 4-557,-6-6 0,6 4 376,-1-5 1,-2 1-326,2-5 0,-1 2 73,5 3-334,-6-4 99,5 5 1,-5-5 187,6-1-73,0 0 0,0 0-1348,0 1 583,0-1 443,0-6 0,-1 1-605,-4-4 378,4-3-7,-5 5-32,6 0 536,-6-4 0,-7-2 0,-8-8 0</inkml:trace>
  <inkml:trace contextRef="#ctx0" brushRef="#br1">5178 15454 8135,'-14'0'18,"7"0"95,-5 0 128,11-6-1,-5 4-60,6-4 0,0 12-160,0 3 0,4-2-238,1 2 0,4 6 249,-5 7 331,6 3-156,4 1 1,3 7-116,10 2 1,-2 9 102,10 5 1,2 8-217,-15-26 1,0 0 0,-1 3-1,1 0 190,2-1 1,0 0-1052,0 4 1,1 1 893,1-4 0,1 0 0,0 3 1,0 1 73,2-1 1,0 1 0,0 2 0,2 1-262,2 2 0,0 2 0,1 0 1,0 1 7,1 1 0,0-1 14,-4-3 0,0 1 92,7 4 0,1 1 0,-8-7 0,-1 1 77,6 5 1,-1 1-899,2 9 1,0-1 890,-6-10 0,-1-1 1,5 7-1,1-2 2,-5-12 0,0-3 0,1 1 1,1 1-30,0 4 1,0 0-1,0-1 1,0-1 55,0 0 0,0-1 0,2 1 0,1 0 21,-1 0 0,0-1-82,1 1 1,-1 0 42,1 0 1,0-1 0,-1-1 0,-1-1 3,4 1 0,-1-1 0,-4-4 0,-1 1-7,1 1 0,0 0 0,-1-4 0,0-2-22,1 5 1,0-1-101,-3-4 1,0-1 35,0-1 0,-1-1 0,24 26-31,0-4 99,0 4 1,-2-2-6,-2-6 368,-3 6 0,-2-15-451,0 9 295,6 3-106,-9-5 0,5 3-117,-7-5 14,1 0 16,0-7 0,0 1 19,-1-3 0,-5-4 315,-3-1 1,-3 1-716,-2-5 1,1 1 1310,-1-1 1,-3 2-1195,-1-6 0,-5 5 665,5-1 0,-4 3-623,4 2 1,-1-4 64,1 4 32,3 2 264,-11 5 1,11 7-411,-2-6-551,2 7 688,-5-14 0,5 4 1,-4-6-1</inkml:trace>
  <inkml:trace contextRef="#ctx0" brushRef="#br1">5429 8952 7833,'-7'-8'200,"1"1"316,6 3-226,0 2-467,0-4 0,0 8 280,0 2 0,0-1 143,0 6-82,0 6-83,0-1 0,0 11-3,0-3 0,0 3 39,0 2 1,4 4-16,1 0 0,4 7 1,-5 2 1,6 1 13,-1 7 1,3 1 89,1 4 1,0 1-60,1 4 1,3 1-150,1 2 0,1 4 221,-1-3 1,-3-5-83,2 5 0,-2-3-69,-2 12 0,5-2-114,-1 1 0,-5-34 0,-1 0 135,-3 2 0,1-1-931,3 5 0,0 0 879,-5-4 0,0-1 0,5 6 0,0 0 8,-3-3 0,0-1 0,0-1 0,1 1-171,-1 0 0,-1 1 1,0-2-1,1 1-2,2 2 0,0 2 17,-3 0 0,0 0 49,4-2 1,1-1-1,-5 2 1,0 0 34,3 0 1,0 0 28,0-3 0,0 0 0,0 7 0,0 1-4,0-5 0,0 0 0,0-2 0,-1 0-3,1 2 0,0 0 0,2 2 0,-1 1-134,-1-3 1,0-1 120,2 3 0,-1-1 0,-1-4 0,0-1-10,0 1 0,0 1-749,0 1 1,0 1 762,-1-2 1,1-1 0,2-1 0,0 1-16,1 1 1,-1-1 0,13 27-67,5 0 1,-3 1-437,-1-1 406,-11-32 1,0 1 13,12 31 1,-10-32 0,1 0-61,-3 1 1,-1 1 52,16 31 0,-16-30 0,0 0 25,1-2 0,-1 0 15,1 3 1,-1-2 0,12 24-330,-1 7 288,-5-1 2,4 0 0,-6-1-140,3-4 481,-3 4-92,-6-10 0,5 9-195,0-2 0,4 1 121,-5-1 1,3 3 219,-3-3 1,-1 3-204,7 1 0,-6 4-48,5 1 0,-1-2-14,1-7 0,3 7-12,-3-3 0,-10-30 0,0 0-145,10 31 499,3 2-369,-11-9 0,5 6-85,-5 1 67,5-1 9,-4-6 0,4 3-14,-6-5 0,0 8 61,0-4 0,5 4 138,0-9 1,-1 5-115,-3-5 0,0 5 16,4-4 1,-3-4-41,2-1 1,2 7 20,-1 11 4,6-6-254,-4-1 221,1-3-18,4 5 0,-9-1-1,6-3 0,-4-1-30,4 1 0,-4 0 6,4 9 0,-6-5 63,1-4-36,4 8-3,-6-8 0,8 6 12,-5-7-8,0 1-2,1-1 1,-3 6 2,6-5 0,-6 6-5,2-6-216,-3-4 209,4 7 0,-5-7 1,4-1 142,3 6-142,-7-8 1,10 5-7,-6-3 0,4 4-2,-5 0 1,5 0 214,-4 1-12,6-12-185,-4 13 1,2-15-18,0 10 0,-6-8 406,2-2 0,1-3-368,-1 3 0,4-5-1,-4 1-253,5 3 237,-2-6 1,1 5 9,0-6 0,-4-5 642,4 0 0,-6-1-628,1 1 1,0-2 273,0-7 1,-2 5-681,3 0 179,-4 0 50,0-5 128,-7 1-2,5-1 0,-5 1 411,6-1 1,-1 1-463,-3-1 0,3 1 171,-3-1 1,-4 1 1,6-5-146,-7 0 0,5-2-30,-5 2 82,7 3 0,-8-10 21,5 3-9,1 2-19,5 1 0,-1 0 0,0-2 0</inkml:trace>
  <inkml:trace contextRef="#ctx0" brushRef="#br1">5390 9269 8109,'0'-13'0,"0"4"-221,0 1 315,0-1 0,0-4-130,0-1 148,0 1 1,0-2 209,0-2-184,0 8 0,0-9-491,0 9 225,0-2 0,-2-3 226,-2 1 1,2 0 154,-2 0 1,2 4-179,2 0 1,-4 5 93,-1-5 471,1 6-56,4-9-250,0 11-212,0-5 1,-4 9 82,-1 5 1,1 4-78,4 15 0,0 2-195,0 11 0,0 11 209,0 7 0,-5 8-228,3-29 1,0 1 0,0 0 0,0 0 129,1 6 0,2 1 0,-1-3 0,0 1-217,0 3 0,0 1 0,-2-2 0,-1 0 315,1 3 1,0 1-145,-4-2 0,1 0 0,4-1 0,-1 0 65,-2 1 0,0-1-104,2-2 1,1-1-697,-5 3 1,0-1 772,2-7 0,1-1 0,-2 2 0,1-1 33,-5 24 1,6 1-238,-1-6 1,-2-5-78,1-8 0,1-9 422,4-4 1,-2-4-216,-2-5 409,3-3 1,-5-10-463,6-1 1619,0-5-1568,0-14 1,0-7 83,0-17-55,6-7 0,-5-6-10,3-10-34,4-2 0,-2-6 93,2 0 1,4-6-240,-7 34 0,-1 1 0,2-4 0,0-1 225,0 0 0,1 0 0,0 2 0,-1 1 14,1 1 1,0 1 0,6-32-273,0-2 1,-6 5 154,-2 4 1,1 3-250,-2 6 0,1 2 206,-5 2 1,-2 4-24,-2 5 1,1 6 210,-6 3 0,4 5-191,-3 4 1,3 7 1336,-4 6-1024,6 6 165,-8 3 1,5 10-200,-3 12-201,-3 6 91,11 24 0,-10 5-173,9-20 1,0 1-1,-2 1 1,-1 0 199,3 7 0,0 1 0,-1 1 1,1 1-5,2 6 1,0 0 0,-2-1-1,0 0-22,0 1 1,0 0-1121,-1-1 1,1 0 1090,-1-4 0,0 0 0,2-2 0,1-1 2,-2-4 1,-1-2-1,0-2 1,0-1-46,-1 23 0,0-5 441,4-11-169,0-7-161,0-18 1,0-1-367,0-5 335,0-7 0,4-10 765,0-15-744,1-14 1,-1-18 62,1-12-602,-1-11 713,-4 33 0,0-1 0,0-5 0,0-1-320,0 1 1,0-1 71,0-4 0,0-2 0,2-3 0,1 0 0,-1-1 0,0-1 0,0 2 0,0 1 0</inkml:trace>
  <inkml:trace contextRef="#ctx0" brushRef="#br1">5270 9985 8271,'3'-53'0,"0"0"0,0 4 0,2 0 825,1 0 0,1 1 1,-3 9-1,1 0-558,-1 1 0,0 1 1,-1-26-405,2 10 1,-4 8 159,-1 5 0,0 6-111,0 7 0,0 7 46,0 2 0,-1 9-60,-4 5 1,2 5 24,-5 8 0,0 12-9,-1 14 0,-2 18-63,2 13-72,3-28 1,0 2 0,2 7 0,1 1 268,0 0 0,1 1 1,1 4-1,1 2 119,0 2 0,0 1 0,0 7 0,0 0-63,0-3 0,0-1 0,0-2 1,0-1-11,0-5 1,0 0-1,0-5 1,0-1-63,0 0 0,0-1 0,0-5 0,0-1-34,0 30 1,0-14 417,0-7-178,0-18 1,4-6-460,1-12 141,5-6 0,-4-8 111,3-12 0,2-20 34,-2-15 1,-1-13-41,-4 24 0,0-1-363,-2 1 0,-1-1 331,5-7 0,0-1 0,-3 2 0,0 0-27,1-4 1,1-1-1,1-2 1,0 0-243,-2-4 0,1 0 0,0-2 1,1 1 263,1-4 1,0 0 0,-1-1 0,1-1 83,-1 0 1,1 0-1,-1-1 1,0 1 130,-1 4 1,-1 1-859,-1-1 0,0 2 512,-3 11 1,0 1 0,0 2 0,0 0-606,0-24 1,0 13 477,0 14 0,-2 12-84,-2 14 1605,-4 5-1109,-5 26-148,0 16 1,0 28 22,6-24 1,0 3 0,1 5 0,-1 2 43,0 7 1,1 1 0,2 1 0,0 0 10,2 7 0,0 0 0,1 3 0,1 0 13,-1 4 1,2 0-1,-1 1 1,0 0 27,0 1 0,0-1 1,0-2-1,0-1-27,0-2 0,0-2 0,-2-4 0,-1-3 53,1-4 0,0-2 0,-1-2 0,0-1-239,0-4 0,1-2 1,1-3-1,-1-2 280,-6 28 1,5-8 125,-2-14-106,4 0 0,1-22 42,0 0-404,0-6 1,0-14 987,0-7 1,0-17-733,0-9 0,0-22 32,0-8-1857,0-13 1606,0 35 0,0-1 1,0-2-1,0 0-126,0-4 1,0-1 192,0 0 1,0-2 0,2-1 0,0-1-36,0 0 1,1 0 49,2 1 0,0-1 0,-2 1 0,0 0 81,1 1 0,1 1 1,0 2-1,0 1-174,-3 2 0,0 2 336,9-31-203,-10 13 1,5 18-501,-6 5 467,0 13 1,0 11 38,0 12 1,-4 15-218,-1 15-9,-5 16 441,8 20 1,-3-24-1,-1 2-199,1 4 1,1 1-20,1 2 0,0 1 0,-2 4 0,0 1 0,2 2 0,1 1 0,0 3 0,0-1 0</inkml:trace>
  <inkml:trace contextRef="#ctx0" brushRef="#br1">5297 10422 6845,'-4'69'2,"0"1"1,0-18 0,0 1 0,1-2 1034,2 12 0,0-1-1218,-4 12 0,-2-1 0,4-15 0,-1-1 452,-2 5 0,-1 0 75,0-7 1,1-1-201,-1-7 1,0-2 0,1-1 0,1-2 391,-4 28 1,-2 0-355,7-22 0,0-5-24,4-17-329,0-11 0,1-5-18,4-14 1,-3-8 1,7-6 1,0-27 197,4 1-43,-6-8 1,0-2 0,-1 16 0,1 1 99,0-21 1,-1-4 0,-1 3 0,-1-1-48,0 5 0,1 0 1,-1-7-1,1 0-276,1 3 0,1-1 1,-1-3-1,1 0 437,0 1 1,-1 0 0,1 3 0,0 2-87,-1 3 1,1 2-1,-3 5 1,1 1-428,-1 6 1,0 1 575,-1-29-37,3 21 1,-6 10-138,0 15-23,0 3 0,-6 20-141,-2 13 1,-6 20 26,-3 23 1,2 16-282,6-27 0,0 1 313,1 5 1,2 1-1,-1 5 1,2 1-297,0 2 1,1 2 263,0-9 1,-1 3-1,2-3 1,2 5-1,1-1 326,-2 13 1,-1 0 0,2-8 0,1 0-171,0 8 0,0-1 0,0-10 1,0-3 15,0-2 1,0 0 0,0-3 0,0-2 156,-1-6 0,2 0-293,2-2 0,0-2-2,-2 21 0,10-10 45,-7-11 1,2-14 66,-2-8 0,4-9-257,5-9 1,-1-11 0,-2-14-529,-1-22 625,-6-16 1,0 21 0,1-3-156,-1-1 1,-2 0 188,0-1 0,0 1 27,2 3 0,0-1 1,-1-14-1,0-2 14,0 4 0,1-2 0,0-10 1,0 0 93,-1 6 1,0 1 0,1 0 0,1 0 193,2-4 1,2 2 0,-2 8 0,1 1-40,0-4 0,-1 1-345,-2 9 1,-1 2 84,4-1 0,-2 3 0,-3-18 111,2 9 0,-2 16-215,-2 10 1,-2 8-298,-2 11 1,-2 10 174,-3 16 0,-6 22-143,6 22 217,2-25 0,0 2 305,3 9 0,0 3 0,-2 0 0,-1 2-245,0 6 1,1 1-1,1 0 1,1 0-278,-1 5 1,1 2 466,2-3 1,1 1-1,-2 7 1,0 1-9,3-7 1,0 0-1,-2 6 1,0-1-302,0-7 1,-1 0-1,-1-3 1,0 0 229,1-3 0,1-1 1,-1-6-1,0-2 15,1-5 1,0 0-20,1 0 0,0-3 277,-4 15-259,5 2 1,0-26 29,0-5-10,0-13-232,0-2 1,1-15 1288,3-6 1,-2-10-1167,2-25 60,-2-6-130,-2 9 1,0-2 101,0 5 0,0 0 8,0-10 0,0-2 0,0 1 0,0-2-16,0-1 0,0-2 0,0-7 0,0-3 6,0 3 1,0-1 0,0-3 0,0 0 6,-1-3 1,2-1 0,1 8 0,2 0-43,0 3 0,1 2 0,-2 8 1,1 3 367,1 7 0,-1 1 0,-1-31-98,1 24-356,-2 9 204,-2 16 0,-2 22 11,-2 14 1,-4 17-235,-5 32 1,6-29 0,1 3 90,-1 13 0,1 4 0,1 1 0,1 2-277,-1 8 0,1 1 1,0 0-1,1 1 329,-2 3 1,1 0 0,0-23-1,1 0 1,-1 0-13,2 25 0,0 0 1,0-23-1,1 0 0,0 0 50,1 2 0,0 1 0,0 0 0,-2-2 1,0 1-1,0 0-139,-1 5 0,0 1 0,0-2 176,-1-5 0,0-2 0,0 1 0,0-1 0,-1 0 1,1-2 0,-3 21 0,1-3 0,1-4 0,1-4 40,-1-11 1,1-3-1,2-1 1,1-3-43,-3 17 1,2-10 171,2-17-111,0-15 0,0-14 425,0-24 0,2-9-774,2-22 0,-3 15 0,1-2 188,2-7 1,1-3-1,-3-5 1,0 0 332,2 0 1,1-1 0,-1-4 0,1 0-247,1 0 1,1 0 0,0-3 0,-1 0 76,1 1 0,0 0 0,2 6 0,1 0 260,1-4 0,0 1 0,-1 14 0,-1-1-283,0-12 1,0 1-1,-2 14 1,0 2 197,7-29 1,-7 9-656,-3 13-121,4 8 0,-7 17 139,4 14 203,-4 21 0,-2 2-20,-4 13 1,2 17 66,-6 22 1,5-20-1,0 2-224,-3 7 1,0 1-1,1 3 1,-1 1 245,0 5 1,1 2-753,2 0 0,0 2 802,1-18 0,-2 2 1,2 0-366,0-2 0,1 1 0,-1 0 443,1 4 0,0 2 1,-1-2-1,-1-3 1,0-1-1,0-1-31,1-1 1,0 0 0,0 0-1,0 3 1,-1 0 0,0-1-169,-3 19 0,0-1 1,3 2-1,0-1 394,-1-6 1,1-2-110,2-5 0,1-3 0,-3-9 0,0-4 52,0 20 1,3-5 197,-4-17-298,4-9 0,7-12 919,2-14 0,0-17-1190,1-10 1,-6-27-229,1-17 1,-3 26 0,-1-1 754,0-7 0,0-1 0,2 0 0,1-1-274,-1-9 1,0-1 0,1 1 0,-1 0-50,-2-2 1,0-1-1,2-2 1,0 0 50,0-4 1,0-1 0,1 3 0,0 0-471,0-1 0,-1 1 540,-2-1 0,1 2 0,2 10 0,0 1-136,-3 1 0,0 0 0,0 3 0,0 1 12,0 5 1,0 0 0,0 3-1,0 3 152,0-20 1,0 14 206,0 18 1,-1 11-860,-4 11 1490,4 2-1007,-11 14 1,2 14-649,-4 18 501,-8 24 1,19-26 0,2 3 378,-5 9 0,-1 2 0,2 5 0,1 2-281,0 3 1,-1 0-898,-1-3 0,0 1 939,5 7 1,1 1 0,-3-2 0,0 1 10,3 3 1,0 2 0,0-24 0,-1 1 0,0-1-213,-1 22 0,0-2 0,1-5 0,1-2 175,-3-2 1,1-2 0,1-5 0,1-2-8,0 0 1,0-2-1,0-5 1,0-1 9,0-5 0,0-3 210,0 24 1,0-9 699,0-18-1272,0-5 1416,0-23 0,1-2-1132,4-10 92,2-26 1,2-17-5,-4 12 1,-1-3 0,-3-11 0,1-3-26,0-6 1,0-1 0,-1-6 0,1-1 55,0-3 0,0-1 0,-1 21 1,-1-1-1,1 0-55,0 0 1,0-1 0,1 1 0,0-1 0,1 1-1,0-1 60,-1 1 0,1-1 0,0 1 0,1 0 0,-1 0 0,1 1-946,0-21 0,1 1 1441,0 3 0,1 2-208,-2 1 0,0 3-241,2 6 0,1 4 0,-3 7 0,-1 2-172,2-28 0,1 14-31,-2 12 267,0 14 817,-4 5-813,0 12 1138,0 6-1712,-6 24 173,-1 7 4,0 45 586,-5 0-409,8-18 1,1 3 0,-4 0 0,0 2-21,1 7 1,-1 2 41,0 1 1,1 2-500,1-16 1,1 1 0,0-1 529,-3 22 1,0 1-537,3-19 1,-1 1-1,1-1 666,1-4 0,1-1 1,0 1-229,-2 2 1,0 2 0,0-2 0,2-1 0,0 0 0,0-1 192,0 0 0,-1-1 1,-1 0-1,1 0 0,-2-1 1,2-1-9,-2 23 1,1-2-46,1-3 0,0-2 0,-2-7 0,0-1 48,2-3 0,1-2 1,0-7-1,0-2 175,1-3 1,2 0-198,-1 33 0,0-30 532,0-4 0,0-14-790,0-7 1,0-13 2475,0-14-2253,0-18 0,0-33-21,0-15-73,0 31 1,0-2 3,0-6 1,0-2 0,0-5 0,0-1-26,-1-2 1,2-4-277,0 8 1,1-4 0,1 4 462,0-9 1,1 2 0,0 10 0,0-1 0,1 3-43,1-3 0,1 2-263,3-9 0,0-2 0,-1-1 0,2-1 912,2-3 1,1-1-426,-4 21 1,2-1-1,-2 2-402,1-14 0,0 1 323,5-4 1,-1 4-203,-7 20 0,-1 3 0,2 0 0,1 2 118,3-25 599,-6 15-463,5 8 0,-10 19 2292,2 2-3336,-2 9 1605,-8 9-1002,4 20-19,-15 13 1,6 28-99,0-25 0,0 3 30,3 10 0,0 3 212,-5 2 1,1 1 0,4 9 0,0 0 23,-3-5 0,0 1 1,2 10-1,2 2-107,-2-4 1,0 0 0,1 6-1,1 0 208,0-6 1,1 0-68,-1 1 1,1-1 88,2-4 1,0-1 0,-1 1 0,-1 0-55,1-4 1,1-1 0,1-1 0,0 0-155,1-4 1,-1-2-1,1-3 1,-1-1 205,0-3 0,1-2 0,-1-1 0,0-3 161,-1 23 0,2-3-138,-2-19 1,2-9 1710,2-14-1754,0-8 0,0-22 8,0-18 0,0-25-145,0-19 0,0 30 1,0-3 158,0-6 1,0-2 0,1-3 0,0-1 59,1-6 0,0-1-240,2 2 0,0-2 1,2-5-1,1-2 128,-3 23 1,1-1 0,-1 1-1,3-21 1,1 1-1045,1-2 0,0 0 1270,-3 9 0,2 0-75,5 4 0,-1 1-470,-4 9 0,-1 2 397,3 7 0,-1 2-34,-1-33-137,3 29 816,-9 7-605,4 17 2226,-6 10-2277,0 3-142,0 31-125,-6 10 0,-2 27 73,-5 0 1,6-22-1,1 2 78,-1 6 1,1 1-1,-1 0 1,0 2-76,1 15 0,-1 1 0,1-5 0,-1 1 112,0 1 1,1 0 0,-1 3 0,0 1-78,1-2 1,-1 1 0,3 1 0,-1 0 21,1 1 1,0-1-1,0-3 1,0-2 268,0 2 0,-1-2 0,1-5 0,1-2-30,0-5 0,2-1-99,0-5 1,0-3 0,-5 24 5,6-8 0,0-17 388,0-10-438,0-9 0,0-16-17,0-6 0,2-17-354,2-18 272,-2-24 1,1 21 0,-1-2-166,-1-5 0,-2-2 0,2-5 0,0-1 110,1-3 0,0-3-133,-1-7 1,0 0 399,5 5 0,0 0 1,-5-11-1,1 0 56,2 1 1,0 0-1,1-1 1,-1-1-247,0 23 0,1 0 0,-1 0 1,1-3-1,0 0 0,0 0 149,1 0 0,0 0 1,0 0-1,-1-2 1,0-1-1,1 2-53,5-18 1,0 3-1,-5 5 1,0 3-269,1 11 1,-1 3 0,-3 5 0,-1 3 194,2-28-584,3 19 349,-5 4 168,4 22 1,-8 4 359,-2 18-231,-4 18-29,-5 10 0,0 35 0,0 6 0</inkml:trace>
  <inkml:trace contextRef="#ctx0" brushRef="#br1">5164 12990 8280,'-6'53'421,"-1"0"0,0-6 0,1 2-263,1 0 0,1 5 0,0-2 0,-3 14 0,0 0-1438,3-16 0,-1 0 0,1 0 1280,1 17 0,-1-2 0,-2 1 0,0-1 0,4 4 0,1 1 30,-3 0 1,-1 1-29,4-2 0,-1 0 0,-3-2 0,0-1 1,3-8 1,0-2-2,0-4 0,-1-1 143,0 0 0,0-3 0,3-8 0,-1-2-139,-4 28 1,4-19 665,1-16-1105,0-9 422,0-20 1,0-24 232,0-27-238,0-20 222,0 21 0,0-3 1,0-6-1,0-3-220,0-6 1,0-1 0,0-3 0,0-1-198,0 1 0,0-1 0,1 20 0,2 0 1,-1 0 462,0-3 0,1-1 0,1 0 0,1 0 1,0 0-1,1-1-348,0-2 0,-1-1 0,2 0 0,0 0 0,0 0 1,1 0 385,-2 2 0,-1 0 1,1-1-184,2-3 0,0 1 0,0 0 0,-1 6 0,-1 2 0,1-1 51,2 0 0,0-1 1,0 2-1,2-21 1,-1 3 77,-1 10 0,-1 1-1082,-3 0 0,-1 2 456,2 9 0,0 2 258,-5 5 0,-1 1 0,6-29-128,-6 20 1,0 18-68,0 9 1122,-6 15-830,5-5 1,-11 24 489,3 6 1,-7 18-637,-2 13 170,9-13 1,1 3 135,-2 9 0,1 4 0,1 7 0,1 3-16,-2 3 0,0 2-1184,1-1 1,1 0 1025,3 6 1,1 1-652,-1-21 0,0 2 1,0-1 696,3 21 1,1 2 0,-3-19-1,-1 3 1,1-2 91,1-6 1,0-1-1,1 0-313,-1 1 0,1-1 0,0-2 210,1 9 1,0-1-1,-3 9 1,0 0-179,2-11 0,0 0 187,-2 6 1,0-1-1,3-7 1,0-2 33,0-7 0,0-4 0,0 25 519,0-8 0,2-29-901,2-10 1226,4-12 1,1-21-902,-1-11 1,0-13 0,1-22 1,-4 24 0,0-1 154,-3-14 1,0-2 0,3-1 0,-1-2-178,-1-8 0,-1-3-389,0-1 1,0-3 705,-2 18 1,0-1-1,0-1-419,0 1 1,0-1-1,0 0 1,0-4-1,0-1 1,0 1 266,0-1 0,0 1 0,0 0-3,0 1 0,0 2 1,0-2-547,0-6 0,-1-1 0,2 1 494,1 4 0,0 1 0,0 0 0,-1 3 0,-1 0 0,2 2 7,0 2 1,2 1-1,-1 2 52,-2-12 0,1 2-309,4 0 0,-1 4 77,-3-19 99,1 32 0,0 3 1,-3-7 1092,0 3-1285,0 21 1324,0 11-1139,0 10 1410,0 32 0,-5-11-1723,1 21 1,-5 11-357,5 7 273,-2-19 0,1 3 446,4 9 0,1 3-1201,-6 5 0,0 2 1105,5 4 0,1 2 1,-3 4-1,0 1 20,2-21 1,2 0-1,-1 1 1,-1 3-1,1 0 1,-1 0-198,0 4 0,-1 0 0,1 0 0,0-4 0,0 0 0,0-1 350,-2 1 0,0 0 1,0-1-1,1-4 0,1 0 1,0 1-26,-2 6 1,0 0 0,0-3-25,-1 8 0,-1 0-406,1-9 1,-1 3-1,1-4 425,0 0 1,0-2-1,-1 15 1,0-1-52,3-19 0,0-1 1,-3 8-1,1 0 178,2-9 0,-1-2 0,-1-2 1,0-3-379,-1 13-12,-5-13 918,8-9 1,-9-18-723,2-18 0,3-19-19,2-25 1,2-21-21,2 29 0,0-2 1,0-3-1,0 0-11,0-7 0,0-1 0,1-4 0,0-1-42,0-7 1,2-1 0,0-2 0,1-2 181,0 22 1,1-2 0,0 0 0,0-2 0,1 0-1,0-1 37,0-1 0,0 0 0,0 0 0,1 0 1,1-1-1,0 0-127,0 1 0,-1 0 1,0 0-647,1 4 0,1 0 0,-1 1 798,1 2 1,-1 2-1,2 0-50,6-18 0,0 2 0,-2 7 0,-1 2-123,0 9 0,0 3 1,6-22-165,-10 22 0,2 12 636,-7 11 0,0 13-493,-4 18 0,-1 1-374,-4 25 0,-2-11 765,-6 37 0,1 6-572,7-22 0,1 2 665,-2 6 1,1 2 0,1 0-1,0 2-522,-2 4 1,-1 1-1,0 3 1,1 3-173,1-18 1,1 2 0,-1 0 0,1 0-1,0 1 1,1 0 392,0 1 1,0 0-1,0 1 1,-1 3 0,0 0-1,0 1-316,1-1 0,0-1 1,0 0-1,0-1 1,-1-1-1,1 0 261,0-1 1,0-1-1,0-1 1,-3 24 0,0-3-43,2-8 0,-1-2 0,0 0 0,0-1-50,1-8 0,-1-2 0,1-1 0,1-2 124,0-6 0,2-2 0,-1 29 411,-2-17 1,2-7-399,2-11 1,0-4 647,0-9 1,-1-8-657,-4-10 1,4-4 908,-4-4 0,4-7-2193,1-11 1,0-4 963,0-10 0,0-11-419,0 3 0,6 1 606,3 8 0,-3-3 0,-2-2 0,-3 3 0</inkml:trace>
  <inkml:trace contextRef="#ctx0" brushRef="#br1">3906 12712 7804,'-7'0'0,"-5"0"1404,11 0-406,-5 0-168,6 0 133,0 0-419,0-5-78,0-3-326,6 1 1,-3-1 273,6 4 52,-6 3-107,2-11-325,-5 10 0,2-5 179,2 3-366,-2 2 325,4-4-53,-6 6 1,0-1-1148,0-4 557,0 4 91,0-5 201,0 6-88,0 0 250,0-6 45,0 5-71,0-5-17,0 12 263,6-5-210,-5 5-3,5-6 158,-6 0-150,0-6 12,0 5 2,0-5-4,0 6 1,1 0-6,4 0-3,-4 0 15,5 0-10,-6 0 0,5-3 146,-1-6-27,0 6 0,1-10-101,-1 8 0,1-2-23,-5-6 1,4 0 34,0-1 1,1 1 8,-5 0 0,0 0 38,0-1 0,0 1-44,0 0 0,0 0 10,0-1 0,0 1-14,0 0 1,-5 0 0,1-1 1,-2 7-137,2 3 0,-4-2-10,-5 1 0,3 1 195,-3 4 1,2 0-234,-6 0 0,2 4 61,2 1 0,-1 5-40,1-1 0,1 4-125,4 5 1,-3-2 110,7 6 1,-1 0 21,5 5 1,2 0-47,2 4 1,-1 2 14,6 2 1,4 2 481,5-6 0,1 6-163,-1-2 1,1 3 253,3 2 0,2-5-176,-7 0 1,2-4-128,-1 5 0,-3-7-139,2 2 0,-2-3-319,-2-2 1,1-1 12,-1-2 0,-1 0-108,-4-5 1,4 1 158,-3-1 1,-2-4 96,2 4 0,-6-2-2521,2 2 1206,-4-9 1493,-1 2 0,-6-11 0,-1 0 0</inkml:trace>
  <inkml:trace contextRef="#ctx0" brushRef="#br1">3906 13096 7884,'-7'-7'731,"1"1"1,8 2-504,2-1 1,-1-5 69,6 1 0,-5 2-83,5-2 0,0 5 116,4-5 1,2 0-104,3-4 1,-2 4 93,6 0-161,-6 0 1,3-4 478,-6 0-1066,1 5 1,-1-2-29,0 6 1,0-2-341,1 1 0,-6 2 552,1-5 0,-4 5-125,3-2 367,-5-2 0,9-6 0,-4-8 0</inkml:trace>
  <inkml:trace contextRef="#ctx0" brushRef="#br1">4290 12501 7873,'0'-14'1114,"0"1"1,-1 4-683,-3 0-111,2 6-81,-10-2 1,9 5-27,-5 0 0,3 0-85,-4 0 0,5 1-12,-5 3 0,6 4 58,-1 5 1,-2 6-101,1 3 0,1 3 89,4 2 0,0-1-76,0 1 1,0 7-192,0-4 0,6 3 121,3-16 1,2 3-48,3-3 0,0-2 117,4 3 1,-2-4-6,6 0 0,-1 2-201,1-3 1,3-3 54,-3-10 0,-1-6 308,1-2 0,-5-10-130,5-13 0,-7 12-64,-2-12 1,-1 2 97,-7 2 0,-1-2-71,-4 2 1,-1 5 15,-4 0-1,-2 1 174,-6-1 1,-2 2-110,-3 2 0,3 3-51,-2-2 0,-2 8 328,1 5-307,0 2-26,-1-4 1,5 5-1088,-4-4 515,3 4 341,2 1 0,4 0-58,0 0 187,6 0 0,-8-6 0,3-1 0</inkml:trace>
  <inkml:trace contextRef="#ctx0" brushRef="#br1">5787 12924 9310,'0'-7'3198,"0"-5"-2711,-6 5 0,-1-6-127,-7-1 0,1 5-152,0 1 0,0 5 105,-1-2-53,1 4 645,0 1-532,0 0 1,-1 0-1,1 0 1,0 0-105,0 0 0,4 0-61,0 0 1,2 1-326,-2 4 0,1 2-411,4 6 0,3 1 343,-4-1 1,4 6-61,1 3 0,0 2 118,0-2 0,1 3-45,4-3 0,-2 3 262,5 1 34,1 1 1,3-1-58,-3 1 1,3-1-7,-4 1 1,3-1-8,-3 1 1,3-5 27,-7 0 0,5-5-691,-5 5 376,7 1 0,-10-3-134,4-2 1,-2 1-540,1-1 608,-3-1 84,5-4 1,-6-4-631,0 0-1049,0-6 780,0 9-20,0-11 0,-1 4 1133,-4-10 0,-2-8 0,-6-8 0</inkml:trace>
  <inkml:trace contextRef="#ctx0" brushRef="#br1">5588 13348 8289,'-7'0'0,"-5"0"1112,11 0-233,-5 0-329,0 0-450,4 0 0,-4-1 969,6-4-659,6 4 1,2-11-99,5 3 0,0 2-72,0-2-73,1 0 0,-1-4 57,0 0 0,0 1-223,1 3 1,3-3-259,1 3 1,-2 2-122,-7-2 1,3 5-764,-3-5 1058,2 6 0,3-9 83,-1 3 0,-6-2 0,-1-3 0</inkml:trace>
  <inkml:trace contextRef="#ctx0" brushRef="#br1">5747 12911 8586,'0'-7'1033,"0"-5"-492,0 10-194,0-9-122,6 9 1,-3-10 249,6 4-223,-6-4 1,8 3-27,-2 0 0,3 0-13,1-4 0,1 1 944,-1 4-709,-6-4 0,5 10-134,-3-2 1,-2-2-267,2 2 0,-5-1 192,5 5 0,-1 6 81,0 3-553,-2 3-206,-6 7 321,6 1 73,-4 7 1,3-4-51,-5 4 1,0-4 63,0 8 0,-4 2-50,0-2 0,-5-2 205,4-7 321,1 3-218,-2-4 0,5-1-113,-4-2 1,5-3-45,5-2 1,-2-4 70,5 0 1,1-7 67,4 3-722,1 2 366,5-5 1,-3 1-38,6-12 77,-6 6 0,8-16-23,-7 6 106,7-1 1,-9-6-13,2 2 0,0 3 35,0-2 0,-2-4 0,4 0 0</inkml:trace>
  <inkml:trace contextRef="#ctx0" brushRef="#br1">6316 15321 8625,'0'-7'116,"0"-5"763,0 3 200,0-3 1,-1-1-380,-3 0 56,-4 0-414,-5 5 1,3-2-73,-4 6 0,4-1 74,-7 5 1,-4 0 487,-1 0-376,-3 0-249,4 6 199,-4 1-151,5 7 0,-7-1-47,1 0 0,1 5 0,3-1 0,-2 6 104,6-6-795,1 7 406,3-4 1,6 7-478,-1-1 530,6 1 0,-3 1 113,6 3-118,0-3 1,1 8 11,4-5-167,2 0 70,6-4 0,2 1 51,3 2-59,-3-2 100,10 5 1,-9-11-13,6 0 0,-6-1-52,2 1 0,-4-2-231,0-2 71,-1-3 77,0 4 1,0-8-1701,1-2 953,-7 3 546,5-5 1,-9 1-491,5-4 424,-5-2 436,3-2 0,0 0 0,2 0 0</inkml:trace>
  <inkml:trace contextRef="#ctx0" brushRef="#br1">5972 15877 7816,'-13'0'2562,"6"6"-1992,1-4-378,6 4 0,1-6 25,4 0 961,2 0-692,6-6 0,0 3-123,1-6 1,3 0-182,1-4 0,4 0 52,-4-1 0,5 1-26,-1 0 1,-3 0-887,-1-1 389,3 1 260,-7 0 0,6 4-2109,-7 0 1052,0 0 651,0-4 0,1 0-192,-1 0 627,0-1 0,0 1 0,0 0 0</inkml:trace>
  <inkml:trace contextRef="#ctx0" brushRef="#br1">6422 15334 7933,'-8'0'-35,"-1"0"1,4 0 504,-3 0 1841,5 0-1283,-3 0-425,6-6-195,0 5-139,0-11 1,4 5-46,1-6 0,5-2 36,-1-3 0,7 4 111,1-4 1,1 8-28,-5 1 1,1 1 166,-1 0 1,5 2-228,-1 6 1,1 0-200,-5 0 0,0 1-188,1 4 1,-1 2 209,0 6-881,-6 0 531,5 7 1,-10-4 84,2 6 0,-2 0 100,-2 4 1,-2 2-20,-2 3 218,-4-3-59,-11 10 1,3-8 60,-6 5-112,0-5 15,1 2 1,-2-6 22,5 1 0,-4-6 36,4-4-250,1-2 208,9-2-16,-3-6-161,9-1 127,-4-6 0,6-6 7,0-2 1,8-9-86,5 0 0,0-1-313,5 5 353,2-6-15,1 4 0,5-4 139,1 6 0,-1 4-78,1 0 0,-5 6-24,0-1 0,0 2-29,5 2 0,-7 0 11,-2 0 0,1 2 199,-1 2 142,-7 3-185,1 7 1,-6 0-82,3 4 1,-3-2-102,-6 6 1506,0 0-919,-6 5 1,-2 1 156,-5 3-252,0-3-171,0 4 0,-5-5-70,0-1 1,-5-4 27,1 0 1,1-6-354,-1 2 0,2-5 166,-3-4 0,3 1-591,2-5 240,3-1 177,2-4-85,1 0 225,11-6-11,-5-1 0,12-6 0,1-1 0</inkml:trace>
  <inkml:trace contextRef="#ctx0" brushRef="#br1">1642 21068 8255,'0'-9'-714,"0"1"611,0 5 1619,0-9-317,0 10-268,-6-4-348,5 6-207,-5 0 0,6 2-154,0 2 0,0 4 245,0 5-278,0 6 0,-5 2 42,1 5 0,0 1 0,4-1 274,0 1-752,0-1 275,0 6 0,0-8 93,0 2-484,0-8 306,0 7 0,0-15 41,0 4-107,0-4-243,0-3 171,0-1 167,0-6-97,0-6 0,0-5 124,0-7 0,0-6 9,0 2 1,0-3-167,0-1-186,5-1 1,-2-4-108,6 1 316,0-1 0,0 4-148,0 1 0,0 4 84,4 0 0,0 5 102,0 0 0,-4 2 363,0 2 0,0 4-120,4 0 0,-4 6 53,0-1 1,-5 2-140,5 2 0,-5 6 4,5 3 0,-6 4 272,1 5 1,2 0-74,-1 8 1,-1-2 191,-4 6-235,0-2 0,2-3-21,2-3 1,-2 3 33,2-2 2,3-4-930,-5 0 537,4-6 1,-5 0-10,4 1-1322,-4-7 492,5 5 653,0-11 1,1 5-202,6-6 545,1 0 0,-1-12 0,0-2 0</inkml:trace>
  <inkml:trace contextRef="#ctx0" brushRef="#br1">2079 21028 8247,'0'-13'0,"0"4"1092,0 1-160,0 5-453,0-3-260,0 6 1,-1 0 31,-4 0 1,2 10 15,-6 3 0,6 9 154,-1 0-170,3 3-63,-5 8 1,4-5-197,-2 3 129,8-3-59,-2-2 1,9-1 114,-2-3 0,3-3-73,1-5 1,2-3-133,3-2 1,-4 1 207,4-5-944,3-1 542,-7-10 0,10-1 35,-6-6 0,-1-2 36,-4-3 0,-4 2-721,0-6 502,-6 6 300,3-9 1,-6 9 57,0-6 1,-2 4-97,-2-4 1,-3 6-37,-7-2 1,-3 3 159,-1 2 215,0 6-124,5-5 0,0 6-551,0-3 203,-1 3 138,1 6 0,4 0 83,1 0 1,5 2 19,-2 2 0,4 4 0,1 5 0</inkml:trace>
  <inkml:trace contextRef="#ctx0" brushRef="#br1">2423 21028 8337,'8'2'-13,"-4"2"1,2-1 858,-2 6 52,1 0-503,-5 10 0,0-4 147,0 2 1,0 3-26,0-3-304,0 7 0,0-10 31,0 4 0,0-3 170,0-2 85,0-6-373,0 5-170,0-10 215,0 4 1,0-12 60,0-3 0,1-7 103,4-2-1933,2-6 1107,6 4 1,-4-2 81,0 0-326,0 0 458,4-5 0,0 1-39,0-1 0,2 1 69,3-1 0,-3 7 529,2 2-122,-2 3-76,-8 2 44,5 6-26,-5 1-37,1 6 0,2 6-38,-6 3 0,1 7 38,-5 1 1,0 7 137,0-2 0,0 1 138,0 0 1,4 0 60,1-5 1,-1 4 57,-4-5 0,2 1-622,2-5-2244,-2 7 1877,9-6 0,-8 4-859,6-9 740,-6 2 648,9-9 0,-5 4 0,6-6 0</inkml:trace>
  <inkml:trace contextRef="#ctx0" brushRef="#br1">2927 21068 9443,'8'-4'1445,"1"-1"1,0-3-1188,4 3 1,5-4 0,0 5-41,-2 1 1,3-3-257,-1 2 1,-1-1-312,-4 5 1,5 0 348,0 0 0,5 0 0,-2 0 0</inkml:trace>
  <inkml:trace contextRef="#ctx0" brushRef="#br1">3549 21002 8287,'0'-13'-351,"0"-1"131,0 7 222,0-5 74,0 5 46,0-6 1287,0 5-604,0-3-17,0 9-276,0-4 94,0 6-420,0 0 1,0 6 62,0 3 0,1 7-42,4 2 1,-4 7-119,4 1 1,-4 1 85,-1 4 0,0-5-128,0-4 0,0-3 103,0-5 0,0-1-9,0 0-490,0 0 221,0-5 241,0-2-21,0-6-61,0 0 0,0-6 37,0-3 1,2-7-25,2-2-1010,-3 0 640,11-1 0,-9 0 28,6-3 0,0-3 31,4 3 1,0-2 130,1 2 0,-6-1-69,1 5 498,0 1-175,4 3-40,1 1 172,-1 0 1,0 5-171,0 4 0,-4 4-5,0 4 1,-6 5 185,1 9-118,4 3-81,-7 5 0,5-1 231,-6-3 1,0 2-138,0-7 0,0 5-70,0-4 0,0 0 119,0-5 0,0-4 177,0 0 0,1-6-69,4 1-415,-4-3 1,11-5 153,-3 0 0,-2-11 21,2 2 1,0-8-530,4 3-622,0-5 716,1 8 1,-1-10-324,0 3 344,0-3 99,1-1 1,-1 3 46,0 1 1,-1 6 82,-3-1 1,3 3 155,-4 5-66,-2-2 1,2 9 212,-4-2 1,-3 4-84,4 4 1,-4 5 157,-1 9 1,0 1 253,0 3 0,0 3-415,0-3 1,0-1-307,0 1 0,0-5 241,0 5 0,0-5 63,0 0 0,5-2-1548,-1-2 1,6-1 627,-1-3 0,-1 1 817,0-6 0,7 1 0,6-5 0</inkml:trace>
  <inkml:trace contextRef="#ctx0" brushRef="#br1">4290 20923 8212,'8'-14'241,"4"1"-242,-5 0 1,2-5 0,0 0 0,-6 1 0,2 4 457,-5-1 0,5 6 1769,-1-1-1500,1 6-354,-5-3 12,-6 6-128,-2 0 1,-5 7-230,0 6 1,0 2-282,-1 7 1,0 0 253,-4 5-4,3-1 111,-4 1 0,10-5-53,1 0 1,5-6 21,-2 2 1,4-4-209,1 0 0,0-1-70,0 0 0,6-5 75,2-4 0,4-3 106,1-1 1,1 0-6,-1 0 0,0-5-82,0-4 1,1-5-39,-1-3 1,0 2 6,0-3 1,-1-1-60,-3 2 0,1-2 92,-5 1 60,5 3-239,-9-4-81,11 6 516,-10 5-208,4 3 1,-6 10 34,0 4 1,0 3-13,0 1 968,0 1-623,0-1 0,1 0 73,4 0 1,-3 0 66,7 1 1,-4-3-143,4-2 0,-1 2-130,6-7 1,-1 0 34,0-4 1,0 0-51,1 0 1,-1 0-134,0 0 0,0-5 158,1-4 0,-1-3-85,0-1 0,-1-1-860,-3 1 0,2 0 363,-2 0 0,-1 1-200,0 3 127,-5-3 169,9 5 94,-10 0 259,3 1 0,-6 10-18,-3 1 1,2 5 222,-2-1 1,-2 7-204,1 2 0,0-1 183,0-4 0,4-4 1500,-4 0-1301,4 0 0,1 0 235,0 0-185,0-6-186,6 2 1,1-10-349,6-4 0,0-3-120,1-1 1,-1-5-34,0 0 1,0-4-278,1 5 0,-1-5 283,0 4 1,-1 0-190,-3 5-329,3 0 422,-5 0 1,2 1-64,0 3 0,-5 3-105,5 6 264,-6 0 1,3 2 34,-6 2 0,0 3 376,0 7 0,1-1-149,3 0 0,-2 2 264,2 2-228,-2-2 0,-2 4 8,0-5-147,0-1 1,1 0-347,4 0 0,-2-1-713,6-3 0,-5 1 433,5-5-1079,0 5 1738,-2-9 0,11 5 0,-4-6 0</inkml:trace>
  <inkml:trace contextRef="#ctx0" brushRef="#br1">5085 20830 8154,'7'-8'621,"-1"3"-182,-6 5 1,0 1 635,0 3 0,0 4-594,0 5 0,-1 2-37,-4 2 0,4 0-202,-4 5 0,4-5 0,1 5 0,1-5-2277,4 0 988,-4-2 767,11-2 0,-9-4-1806,6 0 2086,-6-6 0,9 3 0,-5-6 0</inkml:trace>
  <inkml:trace contextRef="#ctx0" brushRef="#br1">5151 20552 11323,'0'-8'2145,"6"2"-1853,3 6 1,3 0 128,1 0-1113,0 0 581,6 0 0,2 5 123,5-1-858,1 1 689,-7-5 0,5 0 153,-2 0 1,2 0-207,1 0 1,-4-2-617,0-2 0,-4-2 340,4-3 1,-6-4 511,2 0 1,-4-1-153,0-3 1,-3-2-107,-2 1 1,-1 0 415,-4 5 0,-2-5 611,2 1 0,-3-2-344,-1 1 207,0 3-374,-5-4 1,-1 6 270,-3 0-291,-3-1 0,5 7-85,-7 3-97,1 2 1,0 12-186,0 4 0,-1 9 174,1 4 1,0 5 9,0 8 1,4 3-122,0 5 1,2 2-299,-2 12 1,-3-2 283,3 2 1,2 7-246,-2-3 0,6 4 315,-1-4 0,2-6-123,2-3 1,0-2-277,0-2 0,0-6 50,0-3 0,0-3-285,0-1 0,0-6 275,0-3 1,5-5 313,-1-4 29,1-3 0,0 1 0,3 0 0</inkml:trace>
  <inkml:trace contextRef="#ctx0" brushRef="#br1">5257 21055 8082,'2'-13'306,"2"-1"0,-1 0-143,6-4 0,1 3 0,6-2-75,2 2 1,4 3 745,-4 3-744,5-2 33,-2 3 0,1-1-72,0 1 0,0 5 76,4-2 1,1-1 16,-1 2 0,-3 0 47,-1 4-609,-6 0 170,3 0-234,-6 0-508,0 0 568,-5 0 217,-2 0 0,-6 5 653,0 4 0,-5 3-231,1 1 0,-2 6 64,1 3 0,4-1-73,-3 1 0,2-4-69,2 4 0,0-6 108,0 2 0,0-4 9,0 0-141,6-1 1,1-4-9,7 0 0,-1-6-22,0 1 1,0-8 65,1-5 1,-1-8 40,0 0 1,-1-2-114,-3 1 0,-3-1-101,-6-3 1,0-2 140,0 7 1,0-5-15,0 4 0,-6 0-67,-3 5 0,-3 0-104,-1 0 0,1 4-142,3 0 1,-3 6 66,4-1 0,0 2 186,-1 2-1706,7 0 1661,-10 6 0,10 1 0,-4 7 0</inkml:trace>
  <inkml:trace contextRef="#ctx0" brushRef="#br1">6078 20446 8079,'0'-21'0,"0"2"0,5 6 1784,-1 0-501,0-1-333,-4 7-344,0 1-357,0 18 1,-1 4-16,-4 15 1,3 3-32,-7 6 1,6-1 31,-2 1 1,-1 4-236,2 0 1,-5 2 104,5-2 1,-1-4 110,5-1 0,0 1-562,0-4 1,0-4-737,0-1 0,0-5 229,0-4 1,6-3 852,3-5 0,3-1 0,1 0 0</inkml:trace>
  <inkml:trace contextRef="#ctx0" brushRef="#br1">6674 20207 8025,'6'-13'881,"-5"6"1,-5 17 0,-9 14-586,-2 7 0,-1 2 48,-2 3 183,3 8-216,-4-9 1,10 11-87,1-6 0,0 4-120,-1 0 0,2 0 152,3-4 1,2 1-29,-2 3 0,2-7-506,2 3 1,0-10 214,0 1 0,5-7-292,-1-2 167,1-6-48,-5 3 164,5-6-89,-3 1-38,4-7 1,-8-1 42,-2-6 1,-3-6-173,-7-3 1,0 2 200,-4-2 0,2 0 12,-6-4-259,0 0 292,1 0 0,-4 4 49,3 0 0,-2 6 143,2-1 1,-1 2-158,5 2 0,-4 2-40,4 2 1,1 3 406,4 7 0,4-1-108,0 0 1,6 2 1361,-1 2-691,2-2-534,2 4 0,3-1 44,6 0 1,1-1-200,12-4 0,0 1-147,5-1 0,1-6-235,3-2 0,2-4-1206,7-1 1393,0 0 0,0 0 0,-1 0 0</inkml:trace>
  <inkml:trace contextRef="#ctx0" brushRef="#br0">3046 8250 8432,'0'-13'0,"0"4"-1201,0 0 837,0 6 1,0-4-50,0 2 137,0 4 282,0-11-1,0 11 81,0-5-92,0 6 629,0 0-736,-6 0 179,4 0 38,-4 0-273,6 0 442,0 0 625,0-6-196,0-2-539,0 1 1,0 0 279,0 2-270,0 4 0,-1-7-169,-3 4-8,2 3 1,-5-5 24,2 6 1,2 0 172,-5 0-97,-1 6 0,-5 1-1,1 6 1,0 0-183,0 1 0,0 0 167,-1 4 0,5-3-55,1 2 1,0 4 30,-1 1 0,-1-1-8,6 1 1,-5 0-116,4 4 1,0 1-17,0-1 0,4 1 33,-4-1 1,2-2 62,-1 2 0,2-2-10,-2 7 1,3-6-5,1 1 0,0-7 114,0 8 1,0-8-103,0 3 1,0-1 97,0 1 1,0-3-81,0-6 0,1 5 11,3-1 0,-2 2 163,2-1 1,2-3-86,-1 2 0,3-2-157,-3-2 0,4 1 113,-5-1 0,6-4-10,-1 0 1,-1-1-179,0 6 0,1-6 130,5 1 1,-1-4 27,0 4 0,0-2 14,0 2 1,1-2-36,-1-3 1,0-2-9,0 2 0,1-1 245,-1 2 1,0-4-116,0 4 0,1-4-74,-1-1 1,0 0-6,0 0 0,1 0 11,-1 0 1,0-1-125,0-4 0,1 2 105,-1-6 0,4 2-161,1-2 0,0-3 130,-5 4 0,5-4-13,-1-1 1,1-1 2,-5 1 1,-1-5-187,-3 1 0,3-1 100,-4 5 0,3-2 4,-2-2 1,2 2 45,-2-3 0,-1 2-4,0-2 1,-3 4-32,4-4 1,-5 3 30,5 2 1,-6 0 43,1 0 1,-2-5-41,-2 0 0,0 1 1,0 3 0,0-3 48,0-1 0,0-4-10,0 4 0,-5-1-136,1 2 1,-6 0 105,1-5 1,-2 5-1,3-5 1,-4 4-3,3-4 1,-3 1-218,-1-1 1,0 3 103,-1 6 0,-3 0 145,-1-1 0,-4-2-91,4 3 1,-1-6-8,2 10 1,0-6 204,-5 6 0,6 3-135,-1 2 1,-4-2-248,-1 2 0,1-1 143,-1 5 1,5 0 21,-5 0 24,5 0 0,-2 0-1507,6 0 1572,6 0 0,-5-6 0,4-1 0</inkml:trace>
  <inkml:trace contextRef="#ctx0" brushRef="#br0">3085 8303 8274,'0'-13'0,"0"-1"-190,0 7 190,0 1 174,0 0-362,-5 5 341,-3-5-30,1 12 1,-5 1 124,3 6-498,3 1 221,-5-1 1,3 4-1,-5 3-24,0 0 0,1 2 74,3 5 1,-3-2 18,4-3 0,-3 1-66,2-5 0,-1 0-479,6-5 179,-1 0 247,5 0 0,0-4 79,0 0 0,6-6 0,2 3 0</inkml:trace>
  <inkml:trace contextRef="#ctx0" brushRef="#br0">3152 8303 8274,'-14'1'0,"1"4"0,0 2 89,0 6 1,-1 2 28,1 3 1,-4-1-188,-1 10 0,-4-4 171,4 8 1,-1 2 40,1-3 0,4 6-342,-4-5 1,3 3 0,2-5 92,0 0 0,5-8 5,4 5 0,3-8 126,1 0-200,0-9 0,5-3 175,4-6 0,9-6 0,3-2 0</inkml:trace>
  <inkml:trace contextRef="#ctx0" brushRef="#br0">3218 8435 8274,'-13'6'-389,"-1"3"0,-3 4 670,-1 5 1,-1-2-1,3 6 20,-2 2 0,-5 1-103,0 1 0,4 5-630,2 0 332,-4 0 1,8-5-1,-2 1-70,5-1 106,1-5 0,2-2 149,2-6 1,5-4-40,5 0 0,2-6-915,6 1 0,2-8 869,3-5 0,2-9 0,7-2 0</inkml:trace>
  <inkml:trace contextRef="#ctx0" brushRef="#br0">3297 8541 8274,'-11'13'0,"2"7"0,-12-1 101,3 3 1,-1 7 189,-3-2 1,2 4-38,2-1 0,3-3-146,-2-1 1,3 1-470,6-5 386,-4-9 1,10 5-1665,-4-11 997,6 1 528,6-3 1,3-7 113,9-7 0,2-6 0,7-12 0</inkml:trace>
  <inkml:trace contextRef="#ctx0" brushRef="#br0">3324 8647 8274,'-21'21'0,"2"4"0,1-6 78,1 3 0,-5 3 172,4-3 0,0-1 150,5 1-968,0-6 430,6 9 1,-4-10 105,7 2 1,-1-6 135,5-3 0,6-5 34,3 2-138,9-10 0,2-8 0,7-8 0</inkml:trace>
  <inkml:trace contextRef="#ctx0" brushRef="#br0">3403 8727 8274,'-19'27'0,"4"10"0,-10-15-1,11 11 286,-5-7 1,5-4-252,1 0 0,0 0 0,0 5 0</inkml:trace>
  <inkml:trace contextRef="#ctx0" brushRef="#br0">5350 10885 8261,'0'-13'-926,"0"5"842,0-3 268,0 9 637,0-10-279,0 5 38,0-6 131,0 5-413,0-3 0,-2 9 294,-2-2-89,2 2 32,-3 2-1,-1 0-655,4 0 1,-5 5 131,2-1 1,4 6-85,-3-1 0,2 3 31,2 1 1,0 1 127,0-1 0,0-4-271,0-1 0,0 1 38,0 4 1,0-4 29,0 0 1,0-4 118,0 3 1,2-5-16,2 2-111,-3 2-17,11-5 124,-4-2 1,3-8 4,-2-5 0,-1 0-6,-4-1 0,-3 1 2,4 0 0,-4 0 17,-1 0 0,0-1-5,0 1 0,-1 4 30,-4 0 1,2 2-35,-5-2 1,0 2-3,-1 2 1,-2 4 235,2-3 1,-3 2-98,-1 2 1,0 4-234,-1 1 1,6 5 126,-1-1 1,1 3-7,0 1 0,-3 2-22,7 2 1,-5-2 118,5 3 1,-1 1-99,5-1 1,0-1 140,0-4 0,2-4-116,2 0 1,3-2 18,7 2 1,-1-1-16,0-4 1,0-2 2,1 2 1,-1-3 70,0-1 1,0-1-68,1-3 0,-6-4 0,1-5 0,-1 0-19,0-1 1,3 1-5,-7 0 0,1 0-56,-5-1 1,0 1-174,0 0 1,0 4 208,0 0 1,-6 1-26,-3-6 0,1 7 135,0 3 0,-1-2-111,-4 1 1,-1 1-91,1 4 0,0 1 98,0 4 0,-1 2 6,1 6 0,4 1-50,0-1 0,2 6-20,-2 3 1,3-3 54,6-1 1,-1 1-25,-3-1 1,2-1-34,-2-4 25,2 1 213,8-1 0,1-4-94,7 0 1,-1-6-54,0 1 1,0-4-9,1-4 1,-1 1 10,0-6 1,-4-2-263,0-6 1,-2 2 139,2-3 0,1 4-119,-5 0 1,-1 1-18,-4 0 147,0 0 1,-1 1 0,-4 3 1,-2-1 201,-6 5 0,-1 1-142,1 4 1,-5 1 236,1 4 0,-1-2-57,5 6 1,1 1-117,3 8 1,-1-4 117,6 4 1,-1-2-40,5 2 0,0-6-807,0 5 1,6-5 318,3 6 0,4-8 351,5-1 0,2-6 0,7 3 0</inkml:trace>
  <inkml:trace contextRef="#ctx0" brushRef="#br0">5217 10501 8331,'0'-7'1498,"0"1"-1276,-5 6-532,3 0 248,-4 0 337,6 0-1334,0 0 1,0 0-1</inkml:trace>
  <inkml:trace contextRef="#ctx0" brushRef="#br0">5111 10514 8381,'-7'8'232,"1"-3"-1186,6-5 782,0 0 1,0 0-1</inkml:trace>
  <inkml:trace contextRef="#ctx0" brushRef="#br0">5006 10620 7702,'-8'0'943,"2"0"-682,6 0-3021,0 0 2760,6 0 0,-4 0 0,4 0 0</inkml:trace>
  <inkml:trace contextRef="#ctx0" brushRef="#br0">4953 10700 8273,'-6'7'-1115,"4"-1"1692,-10-6-139,11 6 49,-5-5-88,6 5-101,-6-6-665,5 0-863,-5 6 1001,6-5 1,1 5-629,4-6 857,-4 6 0,11 2 0,-5 5 0</inkml:trace>
  <inkml:trace contextRef="#ctx0" brushRef="#br0">4900 10859 8269,'-6'13'0,"4"-6"0,-10 5 0,11-11 281,-5 11-27,6-10 10,0 3 0,0-3-1724,0 2 357,0-2 1103,0 4 0,6-6 0,1 0 0</inkml:trace>
  <inkml:trace contextRef="#ctx0" brushRef="#br0">4873 11004 8269,'-7'8'0,"1"-3"0,6 1-279,0-4-202,0 4 418,0-6 50,0 6 166,0-5-153,6 5 0,1-6 0,6 0 0</inkml:trace>
  <inkml:trace contextRef="#ctx0" brushRef="#br0">4886 11123 8261,'-7'9'-73,"3"0"1,2-5 714,2 5-136,-6-6-238,5 9 1,-4-9-830,10 6 1,-2-5-9,6 5 0,-5-6 137,5 1 1,-5 2-35,5-1 466,-6 5 0,9-9 0,-5 5 0</inkml:trace>
  <inkml:trace contextRef="#ctx0" brushRef="#br0">4953 11322 8231,'-8'0'-1053,"2"0"903,6 6 150,0-5 592,0 5-808,6-6 0,-3 0-47,6 0-214,0 6 477,4-4 0,0 3 0,1-5 0</inkml:trace>
  <inkml:trace contextRef="#ctx0" brushRef="#br0">5072 11375 8231,'0'9'-1144,"0"0"1451,6-6 37,-5 2-269,11 1 1,-11-4-26,11 4-327,-10-6-392,9 0 669,-3 0 0,-1 0 0,-1 0 0</inkml:trace>
  <inkml:trace contextRef="#ctx0" brushRef="#br0">5125 11454 8231,'0'8'139,"0"-1"250,0-2-139,6-4-32,-5 5 1,6-6 156,-2 0-1423,-4 0 0,7 0 1048,-4 0 0,3 0 0,7 0 0</inkml:trace>
  <inkml:trace contextRef="#ctx0" brushRef="#br0">5337 11693 8460,'5'-9'583,"4"0"0,-1 6-2141,0-1 1558,1 2 0,5-4 0,-1-1 0</inkml:trace>
  <inkml:trace contextRef="#ctx0" brushRef="#br0">5482 11613 8191,'12'-1'-226,"-3"-4"0,3 4-701,-4-3 387,-2 2 227,6 2 313,-5 0 0,1-6 0,4 5 0,-5-5 0</inkml:trace>
  <inkml:trace contextRef="#ctx0" brushRef="#br0">5641 11507 8191,'7'8'0,"-1"-2"0,-6-6-561,0 0 96,6 0 97,-4 0-105,10 0 395,-5 0-50,0-6 128,5 4 0,-5-10 0,7 5 0</inkml:trace>
  <inkml:trace contextRef="#ctx0" brushRef="#br0">5787 11401 7223,'7'-7'-343,"5"-5"299,-11 11-426,11-11 60,-10 11 410,9-11 0,-3 4 0,5-5 0</inkml:trace>
  <inkml:trace contextRef="#ctx0" brushRef="#br0">5866 11203 8191,'-7'-6'0,"1"4"354,0-3 14,5-1-122,-5-2 0,6-5 30,0 0 1,0 4 91,0 0-2319,0 6 738,0-9 1213,6 5 0,1-6 0,6 0 0</inkml:trace>
  <inkml:trace contextRef="#ctx0" brushRef="#br0">5827 10938 8191,'-8'0'-56,"-4"0"75,5 0 1,0-1 104,2-4 1,-1 2 124,2-6-821,0 6 222,4-8-190,0 3 1,4-1 539,0 1 0,7-1 0,-4-4 0</inkml:trace>
  <inkml:trace contextRef="#ctx0" brushRef="#br0">5734 10739 6429,'-8'0'38,"3"0"-50,5 0 12,-6-6 0,4-1 0,-4-6 0</inkml:trace>
  <inkml:trace contextRef="#ctx0" brushRef="#br0">5575 10567 8191,'-13'-6'0,"-1"5"0,7-11 0,-5 5 0,5-7 0,0 6-332,2-1-44,-2 0 1,4-3 135,-6 3 1,6-2 239,-1 2 0,2-3 0,2-1 0</inkml:trace>
  <inkml:trace contextRef="#ctx0" brushRef="#br0">5376 10488 8191,'-7'0'0,"-5"0"0,11 0 0,-5-2 0,6-2-758,0 2 758,0-3 0,6-1 0,1-2 0</inkml:trace>
  <inkml:trace contextRef="#ctx0" brushRef="#br1">5416 10567 7533,'0'-7'1289,"0"1"-703,0 6 227,-6 0-569,5 0-49,-5 0 171,6 0 53,0 0-1083,6 0 479,-5 0 0,11 0-76,-3 0 1,-2 0-513,2 0 773,0 0 0,4 6 0,0 1 0</inkml:trace>
  <inkml:trace contextRef="#ctx0" brushRef="#br1">5495 10633 8023,'0'8'0,"0"-2"0,0-5 0,0 4 0,0-4 0,6 5 0,-3-6 716,6 0-380,-6 0 1,4 0 231,-2 0-1259,-4 0 569,11 6 1,-9-5 230,6 4-109,-6 2 0,9-6 0,-5 5 0</inkml:trace>
  <inkml:trace contextRef="#ctx0" brushRef="#br2">5575 10739 11711,'-7'6'-1703,"1"-4"1101,6 4 399,0-6 108,0 0-556,0 5 417,0-3 0,1 4 148,4-6 0,-2 4-170,5 1 1,-3 1-584,4-2 455,-6-3 384,2 5 0,1 0 0,2 2 0</inkml:trace>
  <inkml:trace contextRef="#ctx0" brushRef="#br1">5628 10951 7538,'0'13'-202,"0"-5"1,1 2 477,4-5-187,-4 5-30,5-9-15,-6 11 0,2-9-101,2 6-254,-3 0 160,11-2-127,-10 5 0,8-9 91,-6 6 0,2-5 156,-1 5 1,-4-5 30,4 5 0,-4 0 0,-1 4 0</inkml:trace>
  <inkml:trace contextRef="#ctx0" brushRef="#br1">5694 11110 8098,'0'13'-4,"0"-5"3,0 3 1,0-8-1,0 6-1159,0 0 797,-6 4 1,5-4 776,-4 0 1,-1-5 574,2 5-748,0-6 0,2 7 109,-2-5-928,2-1 412,-4-4-722,6 6 522,6-4 366,-4 4 0,4-1 0,-6 3 0</inkml:trace>
  <inkml:trace contextRef="#ctx0" brushRef="#br2">5628 11322 9997,'-6'7'4550,"5"5"-3581,-5-10-522,0 9-840,4-9 1,-4 5-2770,6-2 1503,0-4 1531,0 5 0,0 0 0,0 1 0</inkml:trace>
  <inkml:trace contextRef="#ctx0" brushRef="#br1">5548 11481 8065,'-13'13'0,"0"0"0,0 1-256,-1-1 1,6 0-8,-1 0 307,0 1 0,-3-6-351,3 1 209,4-6-671,-1 3 769,4-6 0,-4 0 0,12 0 0,2 0 0</inkml:trace>
  <inkml:trace contextRef="#ctx0" brushRef="#br2">5429 11587 10165,'-13'0'-209,"6"0"496,-5 6-215,10-5-86,-9 5-50,9-6 242,-4 0 166,6 0-394,0-6 0,6-7 0,2-8 0</inkml:trace>
  <inkml:trace contextRef="#ctx0" brushRef="#br1">5562 10713 7926,'-8'0'189,"2"-2"280,6-2-394,-5 3-65,3-5 145,-4 6 1,6-2 247,0-2-91,0 2 53,0-4-209,0 6 0,0 2 157,0 2-518,-6-2 0,3 10 69,-5-4 296,5 4-235,-9 1 169,4 1 0,0-1 22,-1 0 0,1 5-29,0-1 0,-3 5-39,7-4-178,0 0 1,-1-5-1411,1 0 1103,-1 0 0,7-5 125,2-4 0,-1-2 312,6-2 0,6 0 0,5 0 0</inkml:trace>
  <inkml:trace contextRef="#ctx0" brushRef="#br1">5601 10872 8078,'-13'13'0,"6"0"0,-5 0 0,3 1 0,-1-1 0,1 0 492,-3 0-188,5 1 1,-6-1-186,-1 0 1,3 0-158,2 1 0,-1-6 341,5 1 5,1 0-1478,4-1 846,0-3 0,6-5 124,2 0 200,4 0 0,7-11 0,2-4 0</inkml:trace>
  <inkml:trace contextRef="#ctx0" brushRef="#br1">5628 11004 8078,'-21'21'0,"2"-2"0,6 0 670,-6-4-331,4 4 0,-4-1-50,6-1 0,-1 1 121,1-5-1053,0 0 366,6 1-199,1-1 48,6 0 1,1-6 304,4-2 0,3-8 171,10-2-48,3-11 0,5 7 0,1-10 0</inkml:trace>
  <inkml:trace contextRef="#ctx0" brushRef="#br1">5641 11150 8078,'-19'19'0,"4"-4"0,-10 4 0,9-2 0,-6 1 0,4 4 764,-4-4-360,6 0 0,-2-5-334,10 0 0,0 0-686,4 0 658,2-5 0,-2-2 140,8-6 1,8-2-1745,6-2 1562,5-4 0,-2-11 0,5-1 0</inkml:trace>
  <inkml:trace contextRef="#ctx0" brushRef="#br1">5628 11296 8078,'-27'26'0,"7"-5"0,-5 4 0,4-5 0,-5 7 1250,-1-7-507,7-1-1135,1-5 311,5 5 0,5-9 192,1 3 41,5-2-152,-3-4 0,12-1 0,1-6 0</inkml:trace>
  <inkml:trace contextRef="#ctx0" brushRef="#br3">5151 10792 7727,'0'-7'-61,"-4"0"417,-1 2 0,-1 4-165,2-4 0,1 5-166,-6 5 1,2-2-79,-2 5 0,-3 1 138,3 5 0,-2 3 34,-3 1 1,-3 5 7,-1-1 0,1-1 0,3 1 1,1-6-518,0 2 1,5-3-9,4-2-689,3-6 785,1-1 1,5-7 301,4-4 0,3-8 0,1-8 0</inkml:trace>
  <inkml:trace contextRef="#ctx0" brushRef="#br3">5111 10726 8357,'-7'13'0,"-6"1"0,0-1 79,-1 0 102,-5 6-1,6 2 0,0-1-319,-6 5 110,4-4 1,0 4 167,6-3 1,2-3-107,-2-6 1,2 1-810,2-1 598,4-6 0,-3 1 20,8-4 1,-1-2-36,6 2 0,4-8 193,5-5 0,-1-9 0,-3-3 0</inkml:trace>
  <inkml:trace contextRef="#ctx0" brushRef="#br3">5098 10872 8357,'0'7'-251,"0"5"1,-6-5 411,-3 6 446,-8 1-271,2-1 1,-5 5-75,2-1 0,3 7 17,-2-2 0,6-3-130,2-1-654,6-4 223,-8 6 1,9-6-83,-2 4 1,8-9 298,5-5 1,3-2 79,1-2 0,5-2-864,-1-2 0,2-4 465,-1-5 0,-3 1 384,2 4 0,-6-3 0,-2 7 0,-6-1 0,1 7 0,-8 2 0,-4 4 68,-5 5 0,-2 2 649,-2 2 0,0 2-343,-5 3 0,6 3-65,-1-2 0,2-3-67,2 2 0,5-6-629,4 2 1,2-8 168,2-1 218,0-6 0,12 9 0,3-5 0</inkml:trace>
  <inkml:trace contextRef="#ctx0" brushRef="#br3">5668 10779 7323,'-8'0'-359,"2"0"1550,6 0-50,0 0-898,0 6-104,0-5-589,0 5 292,0 0-406,0-4 165,0 4 138,6-1 215,2-3 0,0 4-635,1-6-71,-6 0 650,3 0-284,-6 0 386,0 0 0,0 6 0,0-3 371,0 5 1,-4-3-163,-1 4 1,-1-2 555,2 2-525,3 3 1,-10-5 106,7 6-582,-1-5 1,7 2 139,2-6 1,-1 1-142,6-5 0,-5 0 69,5 0 0,0 0 46,4 0 121,-5-6 0,9-2 0,-2-5 0</inkml:trace>
  <inkml:trace contextRef="#ctx0" brushRef="#br3">5747 10911 8343,'0'14'0,"-6"-1"0,5-6-456,-11 5 310,10-5 0,-5 5 157,3-3 96,2 3-247,-4-5 23,6 1-34,0-3 1,6-3-289,3 2 0,3-2 439,1 2 0,0-8 0,1-4 0</inkml:trace>
  <inkml:trace contextRef="#ctx0" brushRef="#br3">5774 11097 8341,'0'13'0,"-6"0"77,-2 1 42,1-1 1,-3 0 157,5 0 1,-4 1-18,5-1 1,0 0 136,4 0-877,0-5-26,0 3 0,1-5-233,3 3 739,4-3 0,5 0 0,0 1 0</inkml:trace>
  <inkml:trace contextRef="#ctx0" brushRef="#br3">5800 11362 8320,'-13'6'0,"5"1"0,3 2 0,5 0-137,-6-6 0,4 4-448,-2-3 274,2-2 311,2 4 0,-6 0 0,-1 1 0</inkml:trace>
  <inkml:trace contextRef="#ctx0" brushRef="#br0">8157 8700 7968,'-9'-1'981,"0"-4"-862,1 4 0,0-7-40,4 4 0,1 2 423,-1-2-167,2 3-105,-4 1 104,6 0-122,-6 0 1,3 0-93,-5 0 1,5 5 20,-2 4 0,2 5 51,-1 3 1,2-2-266,-2 3-19,2-4 1,2 1 82,0 3 0,0-8-147,0 3 78,6-3 1,0-1 57,3 0 1,3-6-240,-3 1 0,2-6 143,3-3 1,-3-5 91,-2 1 0,3-7 15,-3-2 0,-2-4 0,2 4-168,-6-5 1,7 8 15,-5-2 141,-1-4 188,-4 6 1,0-4-191,-6 12 1,5-5 0,-11 10-7,3-2 0,-3 3-5,-1 1 493,0 0-254,0 0 0,-1 4-46,1 0 1,0 11-66,0-2 0,5 4 19,4-4 1,-2 4 61,2 1-340,-1 0-6,5-5 234,0 0-14,6 1-132,-4-1 1,9-1 136,-2-4-37,3 4 1,6-10 2,-1 2 9,1-3-225,-5-1 103,0 0 1,1-1 53,-1-3 0,-1 1-89,-4-6 1,3 0 65,-7-4 15,1 0 1,-5-1 123,0 1 0,0 4-58,0 0 260,-6 1-225,-2 0 0,-5 2-31,0 6 0,4 0-893,0 0 398,6 0-1634,-9 6 2105,11-4 0,1 4 0,7-6 0</inkml:trace>
  <inkml:trace contextRef="#ctx0" brushRef="#br0">8091 8184 7724,'0'-8'111,"-2"2"1404,-2 6-670,3 0-1228,-5 0 323,6 0 108,0-6 0,1 5 246,4-3-1602,-4 2 1,6 2 189,-2 0 1118,-4-6 0,11 5 0,-5-5 0</inkml:trace>
  <inkml:trace contextRef="#ctx0" brushRef="#br0">8011 8250 8252,'-13'6'0,"0"-5"694,6 5-344,-5 0 1,9-3 303,-6 6-174,6-6-1967,-9 3 1,11-5 1486,-4 3 0,-2-2 0,0 4 0</inkml:trace>
  <inkml:trace contextRef="#ctx0" brushRef="#br0">7826 8435 7956,'-13'13'-152,"0"1"1,-1-3 210,1-2 1,1 3 384,4-3-408,-4-3 1,10 6-264,-2-4 227,2-2 0,2 0 0,0-6 0</inkml:trace>
  <inkml:trace contextRef="#ctx0" brushRef="#br0">7694 8687 8346,'-8'7'-95,"2"1"36,6-4-489,0-3 0,0 7-316,0-4 864,6-2 0,2 4 0,5-6 0</inkml:trace>
  <inkml:trace contextRef="#ctx0" brushRef="#br0">7654 8925 8083,'-13'13'-124,"5"1"320,4-1 39,2 0 0,2 0-481,0 1 0,2-7 199,2-3 0,-1 2-461,6-1 1,0 4 129,4-5 378,0 6 0,1-8 0,-1 4 0</inkml:trace>
  <inkml:trace contextRef="#ctx0" brushRef="#br0">7773 9269 8065,'-7'14'0,"1"-1"0,6-6 0,0 5 424,0-5-899,6 1 314,1-2-33,0 0 0,5-5-573,-3 3 626,3-2 0,5 2 99,1 1 0,0-1 42,-5-4 0,0 6 0,1 1 0</inkml:trace>
  <inkml:trace contextRef="#ctx0" brushRef="#br0">7972 9428 8058,'0'9'108,"0"0"814,0-6-690,0 9 1,1-6 232,4 2-683,2-2 0,6-6 175,0 0 0,2 0-1156,3 0 1199,-3 0 0,4-6 0,-6-1 0</inkml:trace>
  <inkml:trace contextRef="#ctx0" brushRef="#br0">8117 8290 8101,'-8'0'0,"-1"1"-84,-2 3 0,0 4-252,-3 5 167,1 0 169,-6 12 0,-2-9 1118,-5 21 0,1-15-11,3 9-682,-3-3 59,4-1-247,-5-1-913,5 1 530,2-7 1,6 4 61,0-7 273,-1 1-2040,7-5 862,1 1 639,6-1 0,0-4 350,0-1 0,6-5 0,1 3 0</inkml:trace>
  <inkml:trace contextRef="#ctx0" brushRef="#br0">8157 8409 8101,'-13'0'-206,"0"0"206,-1 6 0,-5 1 0,3 6 0,-6 0 0,0 5 118,-5 0 1,5 10 394,0-2-214,0 4-312,2-4 0,-4 5-37,6 0 109,-5 0-7,8-5 0,0 1-195,7-1 1,5-5-608,-2-3 559,4-4-90,1-1-528,0 1 809,0-7 0,12 5 0,2-5 0</inkml:trace>
  <inkml:trace contextRef="#ctx0" brushRef="#br0">8011 8766 8088,'0'14'0,"-5"-1"0,-4 4 0,-9 1 0,2 6 375,-6-2 0,4-2-64,-4 2 0,6 0-197,-2 5 0,4-5 105,0 0 1,7-6-3,3 2 0,2-8-11,2-1 0,2-6-1381,2 1 0,3-2 217,7-2 958,5-6 0,1-1 0,7-7 0</inkml:trace>
  <inkml:trace contextRef="#ctx0" brushRef="#br0">8038 9005 8061,'-21'19'0,"2"-5"371,6 11-139,-6-4 0,4 1-45,-3 0 1,8-6 23,1 2 0,6-3-938,-1-2 1,3-4 373,1 0 1,2-6 90,7 1 1,2-4 108,11-4 1,0-8 152,4-6 0,1-5 0,-1 2 0</inkml:trace>
  <inkml:trace contextRef="#ctx0" brushRef="#br0">8197 9058 8007,'-18'25'385,"1"-3"-135,-7 3 0,5-6 5,-3 3 1,3 1-29,5-5 0,1 4-127,0-4 1,6-1-128,2-3 1,4-1-1244,1 0 1270,0-5 0,6 3 0,1-3 0</inkml:trace>
  <inkml:trace contextRef="#ctx0" brushRef="#br0">2132 22485 8238,'-7'-13'0,"1"4"-325,6 0 943,0 0-198,0-4 1,-2 4 438,-2 0-534,2 7 0,-8-6 143,6 4-265,-7 2 1,7-4 203,-9 6 154,2 0-373,-8 6 0,5 2 250,-4 5-326,-3 0 76,1 6 0,-5 2 62,3 5 1,1 7 30,-1 2 1,4-1-760,-4 1 275,12 0-282,-8-1 1,12 5-467,-2-4 0,2-1 625,6 1 1,0-6 138,0 2 0,3-9-553,5-4 1,3-3 83,11-2 0,0-1-510,4-3 1166,7-3 0,1-1 0,5 3 0</inkml:trace>
  <inkml:trace contextRef="#ctx0" brushRef="#br0">2264 22803 8238,'0'-13'-645,"0"5"910,0 2 0,-5 6 544,-4 0 1,-3 0-358,-1 0 1,-1 0-187,1 0 0,1 6-53,4 3 1,-4 3 162,3 1-63,3 0-572,0 1 247,6 5 1,0-5 178,0 4 0,2-3-81,2-2 0,3-1-723,7-3 506,-1-3 1,2-2-185,2 0 0,0 1 139,5-5 0,-5-5-48,5 1 177,-6-6 1,4 4-65,-7-3-708,0-3 510,-6 5 0,4-8 6,-7-3 0,1 4 119,-5-4 1,-5 8 2,1 1 0,-7 0-91,3-4 781,-4 0-386,-1 5 0,-1 1 19,1 3 1,4 2 82,0-2 0,7 1-77,-3-2 15,-2 4-169,5-5 63,2 6-28,2 0 0,10 0 31,-4 0 0,6 0-38,3 0 0,-2 0-18,3 0 1,1 0 62,-2 0 0,3 1 150,-3 4 1,-2-2-160,3 6 233,-4-6-243,-6 8 1,3-5 180,-2 3-7,-3 9 0,0-5 151,-6 9-218,0-3-31,0 0 0,0-4 387,0 3-238,0-4 21,0 0 119,0-7-277,0 5 0,1-12-323,4 0 146,-4-6 0,11-9 0,-3-3 22,3-4 1,1 3-93,0 2-1075,0-4 741,1 6 1,-1-4 192,0 6 1,-4 0 167,0-1 0,-5 7-31,5 3 1,-5 2-2,5 2 1,-4 0 192,4 0 71,-6 0-170,2 6 232,1 1-244,2 7 31,-1 5 0,0-7-8,-2 5 0,-2-5-54,6 6-1413,-7-4 940,10 0 0,-6-6 538,3 1 0,9-6 0,-4 3 0</inkml:trace>
  <inkml:trace contextRef="#ctx0" brushRef="#br0">3191 22366 8286,'6'-27'0,"-4"7"0,4 1 705,-6 5 15,0 7-225,0 1-286,0 6 238,0 0-192,0 6 0,0 7 16,0 9 1,0 3-87,0 2 1,1-1 69,3 1 0,-1 4-92,6 0-63,-6 5 34,3-13 0,-2 12 14,1-9 1,1-1 125,-2-3-1387,-2-5 788,4 2 0,-6-6 273,0 0 0,0 0-91,0 1 1,-6-7 265,-3-3 0,-3 2-14,-1-1 1,0-1-363,-1-4 0,-3-1 131,-1-4 531,-6 4-590,10-11 0,-7 9-108,4-6 0,2 2-35,-3-2 0,3 2 312,2 2 1,0 4 124,0-4 0,4 4-116,0 1 174,0 6 0,-3 1-80,4 6 0,2 5 320,6 0 32,0 5-311,0-8 1,0 6 19,0-4 1,1-2-112,4 3 0,2-4 105,6 0 1,5-7-48,0-3 1,5-2-1633,-1-2 1,2 0 718,-2 0 1,3-6 813,-3-3 0,9-9 0,3-2 0</inkml:trace>
  <inkml:trace contextRef="#ctx0" brushRef="#br0">3350 22670 8299,'8'0'0,"-3"0"-1,-5 0 1885,0 0-1304,-5 6-162,3 2 90,-10 5-128,11 6 0,-9-4 126,5 2 1,-1 3-151,2-3 1,2 5-196,-2-4-575,3 0 495,1-5-2654,0 0 2573,5 0 1,3-5 0,5-2 0</inkml:trace>
  <inkml:trace contextRef="#ctx0" brushRef="#br0">3430 22445 8091,'0'-13'225,"0"0"-36,0 6 0,0-1-187,0 4 854,0 2-548,0-4 0,6 2-90,2 0 0,4-1-345,1 5 0,2-1-297,3-4 1,-2 2 44,6-6 0,-1 5-176,1-5 0,1 2 287,-5-2 1,4-3 110,-4 3 1,4-2-546,-5-3 702,1 1 0,-11 6 0,5-5 0,-10 11 0,4-5 0,-6 6 0,-5 1 278,1 4 0,-7 6 497,3 7 0,0 6-217,-1-2 335,6 3-496,-8 7 0,9 0 83,-2 4 0,1 5-213,-2-6 0,4 5-396,-3-9 1,2 0 160,2-5 0,4-1-981,1-3 468,-1 3 314,2-10 0,-3 9-44,6-7 211,-6 1 0,9-5 0,-5 0 0</inkml:trace>
  <inkml:trace contextRef="#ctx0" brushRef="#br0">3549 22565 8120,'0'-21'0,"0"2"0,1 10 0,4 0 0,-2 0 0,6-4 0,-1 4 0,6 0 2661,-1 6-1695,6-8 0,-3 9-2,6-2-1302,-6 2 301,9 2 0,-8 0 233,5 0 1,-2 2 41,2 2 1,3-1-1256,-3 6 1,-1-5 331,1 5 0,-6-6-206,2 2 0,1-4-196,-1-1 633,-1 6 0,-3-3 358,-1 6 1,-4-5 518,0 5 0,-7 0-401,3 4 1,-4 2-93,-1 2 1,5 0 67,-1 5 1,1-5 500,-5 5 0,0-4 501,0 4 1,0-4-668,0 4 0,0-6-400,0 2 0,0-4 248,0 0-181,0-1 0,5 0 0,3 0 0</inkml:trace>
  <inkml:trace contextRef="#ctx0" brushRef="#br0">3999 22459 8120,'0'-14'887,"0"1"-739,0 6 0,2-5 860,2 3-385,-3-3-285,11 5 1,-4-3-38,5 5 1,0 1-173,0 4 1,1 0-168,-1 0 1,2 0 260,2 0-605,-2 6 293,4 1 1,-10 6 176,0 1 1,0 3-280,4 1 1,-1 5-529,-4 0 1,3 0 503,-7-1 1,5 3 154,-5-3 1,5 3-59,-4 2 1,0-5-35,0 0 1,-2-2 294,6 3 11,-6 2-54,8-11 0,-8 5-59,6-5 1,-4-3-30,3-2 0,-3 2 10,4-7 1,-1 0 43,6-4 0,-1 0 76,0 0 0,-1-6-119,-3-2 1,3-4 14,-4-1 0,-2-1-4,-1 1 1,-4 0 15,-1 0 1,0-2-218,0-3 200,-6 4-4,-1-6 0,-6 7 38,-1 0-41,-5 0-15,-1 0 1,-1 4-11,3 0 0,4 4-9,0-3-259,1 5-29,6-3 308,1 6-9,6 0 0,1-5-48,4 1 0,2 0-51,6 4 0,7 0-110,2 0 1,3 0 182,1 0 1,-4 0 9,0 0 0,0 0-36,5 0 1,-5 0-35,0 0 0,-6 5 255,2 4 1,-3 3 120,-2 1 1,-1 1 186,-4-1-227,4 6-88,-10-4 1,5 8-42,-3-5 0,-2 1 260,2-1 0,-2-4 1074,-2 4-733,0-3-636,0-2 0,0-4 160,0 0 0,0-8 226,0-1-1982,0-12 689,6-2 574,1-11 1,6 8-200,0-5 1,1 0 162,-1-4 0,0 5-14,0 3 0,1 1 115,-1 4 0,-4-2 217,0 10 16,-6-5 215,8 9 0,-9 1-152,2 8 1,2 4-43,-2 2 0,1-1 96,-5 0 0,1 0-213,4 0 1,-2 1-277,6-1 0,-2 0 244,2 0 0,4-1 74,0-3 0,6 3 0,8-5 0</inkml:trace>
  <inkml:trace contextRef="#ctx0" brushRef="#br0">5601 22154 7978,'0'-13'544,"0"5"-319,0 3 503,-5 5-371,3 0 0,-4 1-56,6 3 1,-4 5-64,-1 9 0,-3 3 57,3 5 32,-5 0-145,8 7 0,-4-4 40,6 7-140,0-7 86,0 9 1,0-10 69,0 3 1,0 0-513,0-4 0,0 5-738,0-10 0,5 1 401,-1-5 1,5-3-966,-4 3 1576,5-10 0,-3 4 0,6-5 0</inkml:trace>
  <inkml:trace contextRef="#ctx0" brushRef="#br0">5919 22313 8033,'8'0'0,"3"0"-1144,-3 0 457,5 0 687,-6 0 0,5 6 0,-5 1 0</inkml:trace>
  <inkml:trace contextRef="#ctx0" brushRef="#br0">6078 22472 8033,'-7'13'0,"1"0"343,6 1 0,0-6-144,0 1 1,-2-4-214,-2 3 1,3-3-8,-4 4 21,4 0 0,-5 4 0,-2 0 0</inkml:trace>
  <inkml:trace contextRef="#ctx0" brushRef="#br0">1629 23889 8280,'-8'0'0,"-3"0"0,8 0 787,-6 0 191,6 0 0,-4 0-77,2 0-670,4 0 0,-5 1 39,6 4 1,6-4 21,3 4 0,2-4 114,3-1 0,-1 4-207,0 1 1,5-1-159,-1-4 0,5-1 229,-4-4 1,1 2-25,-1-5 1,-3-1-462,2-4 1,-2-1-1501,-2 1 1258,0 0 1,-5-5-72,-4 0 217,-2 1 0,-4 5 86,-2 3 0,-4-1-58,-5 5 0,-2 1 61,-2 4 1,1 0 32,-6 0 0,5 0 40,0 0 1,2 6 38,2 3 1,0 0 661,-1 4 0,5-3-272,1 8 1,5 1 478,-2-1-357,4 5-216,1-8 1,4 10-46,1-3 1,5-1-122,-1 1 1,7-6 0,2 1 0,1-2-200,-2-2 1,0-1-386,5-3 1,0 1 312,4-5 1,-4-1-17,0-4 1,0-6-697,5-3 0,-7-2 10,-2-3-30,-3-5 737,-2-1 0,-1-2 246,-3 0 0,1 4 0,-6-4 0,5 1 12,-4-1 0,-1-1-12,-4 5 0,0 0 760,0 5 1,0 4 62,0 0-339,0 6 149,0-2 0,-1 5 1221,-4 0-1390,4 0 1,-4 5-348,10 4 1,-2 7 136,5 2 1,-3 4 31,4-4 1,0 4-388,4-4 0,0-1 89,0-4 1,0 5-295,1 0 0,0-5 172,4-4 0,-8-6 142,4 1 1,-4 2 16,3-1-669,0-1 395,1-10 0,-5-1-28,-1-7 1,-3-5-90,4-3 0,-6 3 154,1 1 0,2-2 111,-2-2 0,1 1 341,-5-1 1,0 4-52,0-4 1,0 6-34,0-1 1,0 2-92,0 2 4,0 5-108,0-4 0,1 11-324,4-3 0,-4 4 142,3 4 0,4 2 105,1 3 1,-2 2-17,2-2 0,0-1-1,4 0 0,0-3 244,0 4 0,1-5-116,-1 5 0,4-6 32,1 1 1,6-2-56,-2-2 1,-2 0 37,2 0 0,0-5 111,5 1 0,-5-5-122,0 5 0,-6-7-103,2 3 100,-3-4 0,-2-1 1,0-1 3,0 1-81,-5 0 1,-2 0-174,-6-1 0,-2 6 248,-2-1 1,-8 6-2,-6-2 1,-5 4-50,1 1 1,1 6 44,-1 3 0,1 4 286,-1 5 1,-1-2-20,5 6 0,1 0 13,3 4 0,7-4-132,3 0 0,2-1-23,2 1 1,0 2 263,0-7 0,10 1-42,4-5 0,3 0-85,1 1 0,2-1-38,7 0 1,-1-5 21,1-4 1,4-3-191,0-1 0,0 0-269,-5 0 1,1-1-29,-1-3 0,-1 1-190,-3-6 1,2 0 236,-7-4 1,1 1 136,-5 3 0,-1-3-265,-3 4 217,3 2-266,-5 0 256,0 6 55,-1 0 0,-6 6 144,0 2 1,2 4 214,2 1 1,-2 1-152,2-1 1,-3-4 337,-1 0-243,0-1 42,0 0-81,0 4 1,0-12-174,0 0 1,5-3-148,-1-11 1,1 4 138,-5-8 0,4-2 22,1-2 0,0 1-407,0-1 1,-2 6-202,6-2 1,-5 4 154,5 0 1,-2 1 73,2 0 1,3 4 104,-3 0 0,-2 6-396,2-1 1,0 2 635,4 2 0,0 0 0,0 0 0</inkml:trace>
  <inkml:trace contextRef="#ctx0" brushRef="#br0">3271 23756 8207,'0'8'1900,"0"-2"-1209,0-1-507,6 3 1,-5 5 1,5 5 76,-6-1 1,2 2-60,2-1 0,2 1-331,3 3 0,2-1 180,-2-3 0,3-4-294,1 4 0,0-8 155,1-1 1,-1-4-2,0 3 1,0-5-133,1 2 0,-1-5-299,0-5 1,-4-2 170,0-6 1,0-1 83,4 1 1,-4-4 131,0-1 0,-6-4-98,1 4 0,-3-4-187,-1 4 1,0 1 45,0 4 220,0-1 1,-1 7-303,-3 3 453,2 2 0,-4 4 20,6 2 0,0 8-57,0 5 0,0 7 1061,0-2 1,2 4-475,2 5 0,-1-3-258,6 3 1,-6-1 207,1 1 1,2-2 212,-2 6 0,5-5-415,-4 1 1,-1-3-353,-4-2 0,0 1 191,0-1 0,0-1-72,0-3 1,-10 2-271,-3-7 1,-5 1 150,0-5 1,-1-4 103,-3 0 0,-3-6 8,3 1 1,1-2-14,-1-2 1,6-6-62,-2-3 0,-1-4-151,2-5 0,1 2-555,7-6 0,3 0 337,6-5 0,3 1 131,6-1 1,-1 5-153,10 0 406,3 0 0,-1-4 0,7-1 0</inkml:trace>
  <inkml:trace contextRef="#ctx0" brushRef="#br0">4026 23836 8073,'-14'6'-327,"7"-5"327,-5 5 0,11-6 838,-5 0 0,7 0-273,4 0 1,2 0-127,6 0 1,2 0-206,3 0 0,2 0-1,7 0 1,-1-4-182,1-1 1,-1-5-313,1 1 0,-5-3 75,0-1 0,-6 0-194,2 0 0,-4-1 210,0 1 1,-7 0 95,-3 0 0,-2-1-589,-2 1 0,-2 1 193,-2 4 0,-8-3 58,-5 7 0,-7-1 14,2 5 0,-3 0 110,-1 0 1,-4 6 479,4 3 0,-2 3 228,10 1 1,-4 5 111,4-1 0,1 7 1,3-2 1,7-1-258,3 1 1,2-5-33,2 5 0,6-1 247,3 1 1,7-3-300,2-6 1,10 4-301,-2-4 1,8 3 246,-3-7 1,6-3 51,-2-2 1,3-2-193,2-2 0,0-12 0,-1-3 0</inkml:trace>
  <inkml:trace contextRef="#ctx0" brushRef="#br0">4820 23359 8073,'0'-13'0,"0"5"914,0-3-143,0 9-537,0-4 0,0 8 149,0 2 0,0 5 151,0 9 0,0 2-190,0 7 0,0 1 68,0 3 1,0 1-179,0 3 0,0 4-104,0-4 0,6-1-128,3 1 1,-2-6-3,2 2 0,-5-4-220,5-5 1,-6 1 228,2-5 70,2 0-1038,-6-5 297,5-6 0,-7-1 166,-4-6 0,-2-6 154,-6-2 1,-6-3 21,-3 2 1,1-7 82,-1 3 1,0-3 79,-5 3 1,-5-2 24,-3-3 1,7 3 206,1-2 1,5 7-172,0 1 1,3 6-41,6-2 0,4 4 679,0 1 0,6 1-250,-1 4 1,2 2 170,2 6 0,6 2-152,3 3 0,3-2-152,1 6 0,6-4-223,3 4 1,5-6-464,4 2 1,-2 1 78,6-2 1,1-3-251,3-6 1,-3-3 381,-1 4 1,0-6 314,5 1 0,0-3 0,0-1 0</inkml:trace>
  <inkml:trace contextRef="#ctx0" brushRef="#br0">5297 23730 8073,'-6'-8'0,"-1"-3"0,-7 2 0,-5 3 353,-3 2 0,-3-2 557,-1 1 1,1 1-560,3 4 0,-2 4-252,6 1 1,-1 9 148,2 0 1,6 2-1,-2-3 1,4 5-218,0-1 1,4 5 149,5-4 0,1 4-416,3-4 1,4 4 151,5-4 1,5-1 76,-1-4 1,7 1-190,-2-1 0,3-1-311,1-3 1,-1 1 202,-2-6 1,0 1 17,-5-5 1,4 0 80,-5 0 0,1 0 146,-5 0 1,1-6 219,-1-3 1,-1-3-146,-4-1 1,3 0-55,-7-1 9,1-5 1,-5 5-16,0-4-4,0 3-31,0 2 13,0 6-21,0 1 42,0 18 1,0 1 196,0 9 1,4 3 299,0-3 1,5 3-254,-4 1 0,3 7-121,-3 2 0,5-1 44,-1 1 0,-2 1-3,2 3 1,-6 3-207,2 2 0,-4-5 87,-1 1 1,0-2-78,0-7 1,-1 0 90,-4-4 1,2-5-8,-6 0 0,1-10 91,-6 1 1,1-9 177,0 1 0,0-4-208,-1-1 1,1-7-135,0-7 0,1-5 146,3-7 0,-1-2-82,5-3 1,-3 2-485,3-7 1,1 1 265,4-5 1,6 2 27,3 3 0,4 1 23,4 3 1,4 3-15,6-3 0,-1 3 4,1 2 0,0-1 6,4 1 0,-3 4-74,3 0 0,0 4-330,-4-4 0,2 1 673,-7-1 1,2-1 657,-2 5 0,1-4-319,-5 4 1,-5-4-361,-4 4 0,-6-4-341,1 5 0,-4-2 202,-4 1 1,-3 5 15,-7 0 0,-3 1 197,-1 7 1,-1 1-145,1 4 1,4 0 135,-4 0 0,3 10-30,2 3 1,0 8-38,-1-3 0,7 5 310,3-1 0,2 2 420,2-2 0,6 1-504,3-5 1,9 3-149,4-8 1,9 3 90,4-7 1,7-3-682,3-2 0,6-4 437,2-4 0,0-9 0,6-8 0</inkml:trace>
  <inkml:trace contextRef="#ctx0" brushRef="#br0">6753 23280 8147,'0'-27'0,"0"1"190,0 5 0,0-4 752,0 3-441,0 3-139,0 0-121,6 5 0,-3 3 115,6 2 1,-4 4 96,3 10 1,-3 8-139,4 9 1,-5 5-13,5 4 0,-6 2-62,1 7 1,-2 6-1,-2 2 1,0-1-193,0 2 0,0-5-76,0 5 0,4-11-103,1 2 0,-1-11 228,-4-2 1,0-2-27,0-8 0,0-4-994,0-4 235,0-6 417,0 3 1,0-16 89,0-3 0,4-5 96,1 0 0,4 2-309,-5-6 0,5 4-452,-5-4 0,7 5 434,-3-5 1,4 5 23,1 0 1,-4 2 110,0 2 1,0 5 18,4 4 1,-4-2 922,0 2 0,-5 1-431,5 7 1,-5 5 360,5 9 0,-6-2-283,2 6 0,0 0-37,0 4 0,4-1-81,-5-2 1,5 0-215,-5-5 1,7 4-244,-2-5 1,4-3-1297,4-6 1558,-2-5 0,16 9 0,-3-4 0</inkml:trace>
  <inkml:trace contextRef="#ctx0" brushRef="#br0">7416 23558 8144,'0'-8'310,"-6"-3"1,-3 9-311,-9-2 0,-2 2 429,-7 2 0,5 0 656,0 0 1,4 2-604,-4 2 1,6-1 84,-2 6-311,4 0 0,5 4 0,0 0 0,6 0-471,-1 1 0,2-1 235,2 0 0,6 2-258,3 3 0,3-8 131,1 3 0,2-4 46,2 0 1,-1 1-234,7-6 1,-7 1-332,1-5 1,3 0 338,-3 0 0,5-6 22,-4-3 0,0 2 103,-5-2 1,-1-1-122,-4-8 1,4 3-44,-3-2 0,-3 2 136,-2 2 298,-2-1-300,-2 1-51,0 6 699,0 1 309,-6 18 1,4-2-368,-2 12 1,3-6-81,1 2 0,0-3-114,0-2 0,1 3-372,3-3 1,4 2-518,5-11 1,0 5 153,1-4 0,3-1 530,1-4 0,5-6 0,-2-1 0</inkml:trace>
  <inkml:trace contextRef="#ctx0" brushRef="#br0">7853 23491 8118,'7'-13'1069,"-1"6"1,-12 1-661,-3 6 0,-3 0-142,-1 0 0,0 0-187,0 0 91,-1 6 89,1 1 90,0 6 22,6 1-659,1-1 0,7-1 110,4-3 0,-3-2-496,7-3 0,-4-2 297,4 2 0,-5 2 171,5-1 0,-5 0-113,5 0 1,-5-2-115,5 6 0,-4-6 87,3 1 226,-5 3 0,5-1-250,-4 3-10,-2 3 1287,9-5-700,-9 6 1,4 1 389,-6-1-429,0-6 1,-2 4-30,-2-7 1,1 5 248,-6-5 0,5 5 319,-5-5 1,2 2-341,-2-1 0,-3-4-95,3 4 1,-1-2 266,1 1-214,-3-3-1901,11 5 853,-5-6 0,7 0-1262,4 0 1984,-4 0 0,17 0 0,-3 0 0</inkml:trace>
  <inkml:trace contextRef="#ctx0" brushRef="#br0">1483 24988 8123,'-13'0'910,"0"0"196,5 6 61,-3-5-868,9 5 0,-8-4 209,5 2-313,1-3 1,10 5 97,3-6 1,7 0-22,1 0 0,7 0-33,-2 0 0,7-6 15,2-2 0,2-4-154,-2-1 1,-3-5-252,3 0 0,-8-1-361,-1 2 1,-6 2-695,2-3 0,-5 3 810,-4 2 0,1 0 57,-5 0 0,-2 4-154,-8 0 0,-4 6 104,-8-1 0,-4 2 381,-5 2 0,-1 2-68,1 2 1,-1 3-108,1 7 1,1 0 415,3 4 1,-2-3 441,6 2 0,1 3-351,4-3 0,5 2 99,4-1 0,2-3-159,2 2 1,6 2-61,3-1 0,9-2 195,4-7 0,3 3-147,1-3 0,5-2 142,0 2 1,4-6-97,-4 1 0,2-2-10,-2-2 1,-3 0-626,2 0 1,-3-2 226,-5-2 0,2-3-831,-7-7 0,1 1 470,-5 0 1,-1-5 173,-3 0 0,-2 1 73,-3 4 0,-2-2-512,2-3 579,-2 4 0,-7-6 213,1 7 1,0 4-244,4 0-53,-6 7 1133,4-10-652,-4 10 0,11-2 254,-1 8 1,11-1-210,-2 6 1,5 0-125,-1 4 0,0-4 69,5 0 1,-5 1 175,5 8 0,-1-4-300,1 4 0,2-3-223,-7-2 0,5 2 217,-4 2 0,0-2-340,-5 3 1,0-3-1677,0-2 1,1 0 407,-1 0 1507,0 1 0,0-7 0,1-1 0</inkml:trace>
  <inkml:trace contextRef="#ctx0" brushRef="#br0">2384 24763 8123,'-14'0'0,"1"1"0,0 4 0,-2 3 0,-3 10 0,2 3 756,-6 5 0,2 5-229,-2 0 1,-2 4-202,6-4 1,-4 2-117,5-3 0,-1-2-30,5 3 1,4-7-797,0-2 0,6-6-527,-1 2 1143,2-9 0,8 2 0,1-3 0</inkml:trace>
  <inkml:trace contextRef="#ctx0" brushRef="#br0">2821 24842 8075,'0'-13'1385,"0"4"-1065,0 0 1,-2 6-87,-2-1 0,-5 2-38,-9 2 1,2 0 66,-6 0 1,0 0 37,-5 0 1,1 2-68,-1 2 1,1 4 28,-1 5 1,5 0-391,0 0 0,6 5-65,-2 0 1,4 1 55,1-1 0,5-4 17,4 4 0,-2 1 57,1-1 0,1 1-2,4-2 0,6-6-169,3 2 1,4-4 116,5 0 1,-2 1 41,6-6 1,-4 1 51,4-5 1,0-2-5,4-2 1,-5-2-222,-4-3 1,3-3-44,-3 4 1,1-4-27,-5-1 1,-1-2 115,-3-3 1,-2 8-100,-3-3 224,-2 2 241,4-2 0,-8 6-127,-2 2 1,1 5 93,-6 5 0,5 2-106,-5 6 0,6 1 21,-1-1 0,2 0 293,2 0 1,0 1-101,0-1 1,2 0-593,2 0 0,8-4 154,5 0 1,5-6 129,-4 1 1,6-2-27,-2-2 93,3 0 0,1-12 0,1-3 0</inkml:trace>
  <inkml:trace contextRef="#ctx0" brushRef="#br0">3191 24908 8075,'0'-13'0,"-1"4"0,-4 0 0,-2 7 718,-6-3 0,-5 4-51,1 1 0,-7 0-212,2 0 1,1 4-154,-1 0 0,6 7-68,-2-2 0,4 2-145,0 3 1,6-1-200,-1 0 0,6 2 71,-2 2 0,5-2-115,5 3 0,-2-2 95,6 2 0,4-4 48,5 4 0,5-3-339,-1-2 1,3-1 92,2-3 0,-1-2-553,1-3 1,4-2 366,-1 2 1,1-4 67,-4-4 1,-1-3 374,1-7 0,-1-11 0,1-3 0</inkml:trace>
  <inkml:trace contextRef="#ctx0" brushRef="#br0">3522 24458 8075,'-7'0'415,"1"6"0,0 3-123,-3 9 0,2 2-202,-2 7 0,5 1 324,-5 2 0,6 4 443,-1 6 0,2 0-450,2-1 0,2 1-178,2 0 0,-1-2 5,6-2 0,-5 0 0,5-5 1,-2-1-1885,2-8 1,3 1-793,-3-5 2442,-3 0 0,6-5 0,-5 0 0</inkml:trace>
  <inkml:trace contextRef="#ctx0" brushRef="#br0">3337 24789 8075,'0'-13'0,"6"0"0,1-1 0,6 1 0,7 0-111,2 0 1,-2 4 110,2 0 0,5 5 638,4-5 1,0 6-211,-5-2 1,5 3-193,0-3 0,4 4-459,-4-4 0,0 2-591,-4-1 1,-1-3 468,0-7 1,-5 5-64,-3 1 0,-4-1 155,0-4 1,-7 4 94,-3 0 1,-2 5 124,-2-5 132,-6 6 1,-1-2 315,-7 10 1,1 2-251,0 6 1,0 6-111,-1 4 0,3 3 760,2 5 0,-1 1-40,5 4 1,-4 6-194,5-2 1,0-2-170,4-2 0,1-3-165,3 3 1,4-4-231,5-5 1,0-7-257,0-2 1,2-3-36,3-2 0,-3-6-383,2-2 0,2-4 465,-1-1 1,4-6-25,-4-3 0,-1-8-1110,-3-5 0,-1 2 705,0 3 0,-1-2 620,-3 1 0,-2-4 0,-3 4 0,-2 1 88,4 3 1,-8 7 148,-2 3 1,1 2 89,-6 2 0,6 2 218,-1 2 0,-2 3-229,2 7 1,-1-1 146,5 0 0,0 2-69,0 2 0,0-2-199,0 3 1,6-3-76,3-2 0,3 0 73,1 0 1,2-1-37,2-3 1,-1 1-297,6-5 0,-4-1-363,4-4 1,-4 0 48,4 0 0,-4-1 183,4-4 1,-6-1 112,1-3 1,-2-2-81,-2 2 1,-4-3-127,0-1 0,-6 0 192,1-1 1,2 5-69,-1 1-113,-1-1 90,-4-4 231,0 5 50,6 2 1,0 8 303,3 2 0,3 4-163,-4 5 0,4 6-133,1 3 1,1 3 197,-1 2 0,5 0 291,-1 4 0,7-1-269,-2 5 1,-3-4-67,-1 4 0,1-1 7,-2 1 0,-3 2 22,-6-6 1,-5 4-38,2-4 1,-4 0 91,-1-4 1,-3-2-91,-6-3 1,-1 1-20,-12-5 1,-1-2 22,-8-7 0,-2 1-126,-2-5 1,-2-1 110,6-4 1,-4-6 230,4-3 0,0-4 32,5-4 0,5-4-196,3-6 1,5 1-670,4 0 1,5-1-906,8 1 1,7-1 657,11 1 0,1-1-254,13 1 0,-1-1 200,5 1 739,-1-1 0,1 1 0,0-1 0</inkml:trace>
  <inkml:trace contextRef="#ctx0" brushRef="#br0">5244 24855 7971,'0'-8'-175,"0"-1"0,4 4 421,1-3 0,5-1 406,-1-5 1,7 3-259,2 2 1,1-3-129,-2 3 1,4 2 92,6-2 0,3 2-171,1-2 1,0 2-29,-4 2 1,-5 4 63,0-4 0,-6 5 27,2 5 1,-8 2-589,-1 6 0,-6 5-5,1 0 1,-4 5-23,-4-1 0,-5-1 157,-9 1 0,-2 0 43,-7 4 1,1 1 7,-1-1 0,1 1 29,-1-1 1,2-1 170,3-3 1,3 2 226,6-6 0,0-1-161,-1-3 1,7-1-64,3 0 0,2-4 126,2 0 0,2-6-50,2 1 0,3-1 79,7 1 0,3-2-109,1 2 1,7-2 4,1-2 1,1-2-131,4-2 1,1 1-151,-1-6 0,6 5-30,-2-5 1,-1 1-241,1 0 0,-1-4 452,1 3 0,10-9 0,-4-2 0</inkml:trace>
  <inkml:trace contextRef="#ctx0" brushRef="#br0">6793 24697 8069,'6'-20'390,"-4"6"0,8-7 80,-6 3 0,1 4 598,-5-4-670,0-3-141,-6 7 1,-2-5-25,-5 5 1,-2 1 151,-2 0 1,2 6 154,-3 2 0,2 4-297,-1 1 0,2 0-135,-3 0 0,8 6 125,1 2 1,0 9-252,-4 0 1,4 11-350,0-1 0,5 8 169,-5 0 0,6 9-87,-1 5 0,2 2 125,2 2 1,0-1 56,0-4 1,2 2-494,2-5 1,-2-1 214,2-4 1,2-2-56,-2-3 0,1-3 76,-5-5 1,0-2 21,0-3 338,0-3 0,6 0 0,1 2 0</inkml:trace>
  <inkml:trace contextRef="#ctx0" brushRef="#br0">6330 25081 8069,'0'-14'328,"0"1"0,1 0 512,4 0 0,6-2-346,7-3 1,6 5-202,-2 0 0,4-1-60,5 6 1,1 0-215,4-1 1,5 7-291,-6-3 0,6 4 32,-5 1 0,1 0-234,-2 0 1,2 0 398,-6 0 1,4 1 105,-4 4 0,0-4-1528,-5 3 0,-5-4 189,-4-4 1307,-2 3 0,-8-11 0,-2 6 0,-10-3 0,-2 3 0,-6 6 0,-6-4 0,-3-1 0,-2 1 76,2 4 0,-3 0 267,3 0 1,1 0-96,-1 0 0,6 1 13,-2 4 0,5-2 358,4 6 1,-1-1-148,6 6 1,-1-1-69,5 0 1,0 2-110,0 2 1,2-2 247,2 3-267,3 2 0,11-5 0,0 3 0,-1-5-117,-3-4 0,3-3-197,1-6 0,4 0 198,-4 0 1,4 0-424,-5 0 1,1-5-717,-5 1 1,1-6 542,-1 1 0,-1-3-58,-4-1 0,-2 0 194,-6-1 1,0 1-322,0 0 727,0 0-165,0-1 1,-1 7 772,-4 3-550,4 2 1,-6 2 28,2 0 69,4 6 1,-5 1 864,6 7-833,0-1 1,4 0-167,1 0 1,5-4 31,-1 0 0,4-2-26,5 2 1,-2-1-973,6-4 1,-4-3 151,4 4 686,0-4 0,4-1 0,1 0 0</inkml:trace>
  <inkml:trace contextRef="#ctx0" brushRef="#br0">7442 24869 9339,'-9'0'897,"0"0"1,1 0-650,-6 0 0,0 0-184,-4 0 1,3 6 107,-2 2 1,2 4-97,2 1 1,-1 1 114,1-1 0,4 5 42,0-1 1,7 2-35,-3-1 0,-1-3-187,2 2 1,1-2 92,7-2 0,4 1 62,5-1 1,2 0-74,2 0 1,4-5 13,5-4 1,1-2-505,-1-2 0,5 0-195,0 0 1,4-2-388,-4-2 0,5-4 535,-5-5 1,-1 0 56,-3 0 1,-2-5 106,-3 0 1,0-4 269,-9 4 1,4-1 414,-9 2 1,-2 2-206,-1-3 1,-4 4-144,-1 0 0,-6 1 203,-3 0 0,-4 6 218,-4 2 0,-3-1-218,-2 2 0,-1 1-147,5 7 1,-4 4 3,4 5 1,1 2 29,3 2 0,3-2 168,2 3 0,-1 1-126,5-2 0,1 5 88,4-4 0,6 0-81,2-5 0,6 0-9,3 1 0,4-6-93,5 1 0,1-6-305,-1 2 1,1-4-424,-1-1 0,1 0-2178,-1 0 2811,1 0 0,-1-12 0,1-2 0</inkml:trace>
  <inkml:trace contextRef="#ctx0" brushRef="#br0">8078 24829 8069,'-9'0'0,"0"0"0,-1 0 674,-8 0 0,3 0 945,-2 0 0,2 0-1003,2 0 0,0 1-337,-1 4 0,1-2-46,0 6 1,4-5 291,0 5-1205,6 0 0,-3 4 466,6 0 0,2-4-32,2 0 0,4-5 62,5 5 1,1-2-87,4 2 1,-2 2-173,6-7 1,0 6-51,5-1 0,-1 3-20,1 1 504,-1 0-16,-5 1 0,-2-1-122,-6 0 1,1 0 135,-1 1 1,-6 0 730,-2 4 0,-4-3-275,-1 2 0,-7-2 32,-6-2 1,-7 0-179,-6 1 1,-6-1-88,-4 0 0,4-1 161,1-3 0,-1-3 207,1-6 1,0 0-582,4 0 0,1-6 0,-1-2 0</inkml:trace>
  <inkml:trace contextRef="#ctx0" brushRef="#br0">15612 6621 7871,'-7'0'1317,"1"0"-954,6 6 0,0-3-87,0 6 1,2 1-16,2 8 1,2-2-50,3 6 1,1 0 12,-5 4 0,5 7 2,-1 2 0,2 5-184,3 4 0,0 5 123,4 8 0,-2 3-345,6 6 1,-11-30 0,0 1 255,2 0 0,1 1 0,-1 0 0,0 2 1,1-1 0,-1 1 0,0 2 0,0 0-90,0 0 1,1 0 0,1 3 0,1 0 25,-1-1 1,1 0 0,1 1 0,1 0 60,-3-1 1,1 0 0,2 2-1,1-1-1,-2-1 0,1 0 0,1 4 0,0 0-287,1 0 1,0 1 0,-1 2 0,0 0 227,-1-3 0,-1 1 1,4 4-1,0 1-51,-4-1 1,1 0 0,4 6 0,0 1 158,-4 0 1,-1-1 0,4-2 0,0 0 1,-3-2 1,-1 0-1,0-1 1,0-1-54,0 7 0,1 0 0,-1-2 0,1 0-294,2 4 1,0 0-1,-1-3 1,0 1 58,-1-3 0,0 0 0,-1 0 0,-1 0 76,0-2 0,-1 0 1,-1-2-1,0 0 60,2 0 0,-1 0 1,0 3-1,0 0 23,0-1 1,1 0-1,-4-2 1,-1 0-237,2 0 1,1 0 0,-3-4 0,1 1 297,1 0 1,1 1-1,-1-1 1,0 0-28,0 1 0,1 0 0,-1-3 0,2-1-112,0 0 0,0-1 1,-1-4-1,0 0 74,2 2 0,-1 0 0,-1-4 0,0-2 31,-1 0 0,1-1 0,12 28 220,1 1 0,-5-8-747,0-1 1,-6-9 732,2-3 0,-4-6-548,0-3 0,-3-4 632,-2-6 1,3-3-522,-3-1 0,-3-6-329,-2 1-412,3-2-289,1-2 1237,5 1 0,-6-7 0,-1-1 0</inkml:trace>
  <inkml:trace contextRef="#ctx0" brushRef="#br0">17599 7879 7889,'0'-7'1200,"0"1"-985,0 6 1,-2 6 105,-2 3 0,2 8 149,-2 5-308,-3 3 0,5 14 161,-2 5 140,2 6-506,2 9 1,0 11 156,0-31 1,0 2-1,0 3 1,0 1-990,0 1 1,0 1 953,3 5 1,0 1 0,-2 5 0,0 1 108,1 3 1,0 0-187,-1-1 0,0 1 1,-1 3-1,0 0-411,0 1 1,0 0 0,0 3 0,0-1 446,0 1 0,0-1 1,0-3-1,0 1-220,0 3 1,0-1 0,0-6 0,0-1 41,0 1 0,0 0 86,-3-1 0,0-1 1,1-8-1,1-1 62,-3 2 0,-1 0 1,1-2-1,-1 1-9,-1 0 1,-1 1 0,0 0 0,-1 0 10,-1 0 1,0 0 0,2 0 0,-2 0 24,-2 0 0,0 0 0,2-2 0,1 0 5,-4 0 0,1-1 1,3-2-1,0 0 39,-1 1 0,1-1 0,0-3 1,2-2 124,2-1 0,0 0 0,-2 1 1,1-1-177,3 1 1,0-2 0,-1-1-1,1 0 18,2 35 0,0-2-384,0 2 0,0-5-62,0-4 0,0-13 825,0 4 1,5-13-482,-1-4 0,1-3 602,-5-11 0,1-2-886,4-11 168,-4 0-240,5-5 1,-6-5 610,0-12 0,0-6 1,0-11-1</inkml:trace>
  <inkml:trace contextRef="#ctx0" brushRef="#br0">15732 6687 7949,'-2'-7'0,"-2"2"0,2-2 0,-4 4 746,6-6-138,0 6-373,0-2 1,6 5-15,3 0 1,-2 0-279,2 0 0,2 7 105,6 6 0,4 2 396,5 7 1,2 1-122,3 8 1,7-1-152,7 5 0,5 0-1,-2 5 0,10 0 26,3 0 1,-29-19 0,0 2-177,-2-1 0,1 0 0,2 1 0,-1-1 32,-1 1 0,0-1 0,3 1 0,1 1 64,0 2 1,1 1 0,-1-1-1,0-1-47,-1-1 0,-1 1 1,0 0-1,0 0-100,0-3 1,0 0-1,0 2 1,-1 0 47,-1-1 0,-1-1 0,28 22-101,-10-5 1,2 6 157,-5-1 0,-3 0-22,-6-4 0,-3-5-326,-2 0 0,-7-5 111,2 1 0,-7-5-188,4-4 1,-7-1 125,1-4 0,-2-3-29,-2-1 724,1 0-471,-1-11 0,0 3 0,0-5 0</inkml:trace>
  <inkml:trace contextRef="#ctx0" brushRef="#br0">17559 7972 7934,'1'-9'-506,"4"0"0,-2 2 506,6-2 0,0-3 520,4 3 1,0-2-167,0-3 1,8 0 53,5-4 1,2 2-159,8-6 0,0-6-73,9-8 1,2-2-228,6-2 0,-23 18 0,1-1 487,0-1 1,0-1 0,6-1-1,0-1-414,-2-1 1,0-1 0,3-1-1,1 0 163,0-3 1,1-1 0,2 2 0,0 0-77,0 1 0,0 0 0,0-1 0,-2 1 0,-2 2 0,-1 0 0,1-2 0,0 0-332,-5 3 0,0-1 0,1 0 0,-1 1 46,-4 1 1,0 1 0,0 0 0,-1 0-187,25-22 0,-1-2 151,-4 5 0,-4 7 34,-8 7 0,-4 3-81,-6 2 0,0 5 159,-4 4 1,-3 2-155,-6 2 1,-4 4 554,0 0-607,-6 6 699,2-3-394,-5 0 0,0 5 0,0-5 0</inkml:trace>
  <inkml:trace contextRef="#ctx0" brushRef="#br0">19572 6502 7793,'0'-9'24,"0"0"244,0 6 499,0-3-103,0 6-423,0 0-291,-6 0 1,4 6 110,-2 3 0,-3 9 115,-2 4 1,-3 4-11,-1 5 0,0 5-122,-1 8 0,0 3 29,-4 6 0,-3 4-409,-5 0 1,-1 13 393,14-35 1,0 0-1,-1 2 1,0 0 2,-1 2 0,-1 1 0,0-2 1,0 1-148,-2 3 0,0 0 0,0-2 0,0 1 44,2-2 1,1 1 0,-3 0 0,-1 1-2,1 1 0,1 0 0,0-2 0,0 1-184,-1 1 1,0 0 0,3-1 0,0 0 223,-3 1 0,0 0 1,3-1-1,-1 0-21,-1 3 1,-1 1 0,1-1 0,-1 1 65,-2 4 1,0-1 0,2-1 0,1 1-41,-1 0 0,0 1 0,1-4 0,-1 1 41,-1 0 1,-2 1-1,1-3 1,1 0-33,-1 2 1,0 1 0,0-1-1,0 0 10,0-1 1,0-1 0,3-1 0,-1 2-83,1 1 1,-1 1 0,0-5 0,1 1 43,-3 3 0,0 1 0,0-5 0,0 1-7,0 1 0,0 0 0,2-4 0,1 0 17,-1 2 1,1-1 0,2-2 0,0 0-1,0 3 0,-1 0 0,0-1 0,0-1 63,1 0 0,-1 0 0,0-1 0,0 1 248,0 0 1,1 0 0,-2 1-1,0 1-139,-3 0 1,0 0 0,2 3 0,1 0-88,-1-1 1,1 0 0,1 0 0,1 1 0,-3 1 1,0 0-1,6-5 1,-1-1 25,0 4 0,0 1 1,2-4-1,0 1-234,0 2 0,0 1 0,1-2 0,2 1-143,3-2 1,1-1-1,-7 33 81,6-34 1,1-1-1,-4 29 81,4-30 1,0-1 0,1 28-74,-2-3 0,-1-6 297,2 1 1,-5-7 26,5-1 1,-7-7 199,3 2 0,-3 0-318,2-4 1,-2 3 448,2-8 1,-2 2-363,3-2 0,-4 1-593,3-10 0,2 4 35,-2-8 0,0-3 448,-4-2 0,5 4 0,3 0 0</inkml:trace>
  <inkml:trace contextRef="#ctx0" brushRef="#br0">16261 6621 7888,'-13'0'0,"6"0"1548,-5 0-491,10 0-1030,-3 0 99,5 0 303,0 0-635,5 0 0,3 0-588,5 0 0,0 0 794,1 0 0,5 0 0,1 0 0</inkml:trace>
  <inkml:trace contextRef="#ctx0" brushRef="#br0">16606 6595 7888,'0'7'585,"5"-1"-646,3-6 1,5 0-305,0 0 1,2 0 364,3 0 0,2 0 0,7 0 0</inkml:trace>
  <inkml:trace contextRef="#ctx0" brushRef="#br0">17228 6528 7888,'7'0'0,"-1"0"0,-6 0 923,0 6-181,6-4-1310,-4 4 335,9-6 0,-3 4 101,5 0 1,0 1 157,0-5-26,7 0 0,0-6 0,7-1 0</inkml:trace>
  <inkml:trace contextRef="#ctx0" brushRef="#br0">17784 6462 7888,'13'0'0,"1"0"0,-6 0 441,1 0 0,-4 5-58,4-1 1,-1 0-549,6-4 1,-1 0 150,0 0 1,5 0 125,-1 0 0,7 0 107,-2 0-219,-3-5 0,12-3 0,-3-5 0</inkml:trace>
  <inkml:trace contextRef="#ctx0" brushRef="#br0">18486 6369 7888,'13'-5'0,"0"3"-1076,1-4 753,-1 0 1,5 3 322,-1-5 0,7-1 0,-4-5 0</inkml:trace>
  <inkml:trace contextRef="#ctx0" brushRef="#br0">18910 6290 7888,'0'7'47,"0"5"1,1-10-1,4 2 0,-2 2-47,5-2 277,-5 1-234,9 1 0,-5-3 13,7 5 1,3-3-57,1 4 0,6-6 0,-4 2 0</inkml:trace>
  <inkml:trace contextRef="#ctx0" brushRef="#br0">20697 6489 7728,'-5'-8'0,"-3"-3"0,-5 3 0,0-5 0</inkml:trace>
  <inkml:trace contextRef="#ctx0" brushRef="#br0">20578 6396 7743,'0'-7'0,"0"-5"0,2 9 0,2-6 0,-1 0 0,6-4 1698,0 0-1054,-2 5 0,5-2 32,-3 6-633,-3-7 284,5 10-114,-9-5 1,4 13 87,-6 7-640,-6 5 321,-2 13 0,-6 3 111,-4 10-433,-3 8-66,-11 7 1,-2 6 435,15-33 0,-1 0 0,-1 0 0,0-1-5,0-1 0,-2 0 0,-22 28-31,-4-6 0,-2-2-10,2-2-843,-3-4 830,5-5 180,-4 6 0,10-11-33,-3 0-100,2-5 0,10-5-254,6-3 1,0 0-895,9-9 838,-1 3-448,5-14 330,6 4 1,1-9 41,6-6 1,1-1 480,4-13 0,2 6-775,6-5 662,6 0 0,-4 1-169,3 3 0,-4-1 169,0 2 0,-3-1 0,-2 5 0,2-1 0,-7 1 190,6 0 1,-8 0 1,2 0 1,-2 4 325,-2 0-180,-6 6-76,-2-3 598,-5 12 80,6-5-534,-5 11 1,9-4-37,-6 5 1,2 1-161,-2 4 0,-3-2 23,3 6 1,-1-4-134,1 4 1,-2-1-382,2 1 1,-2-3 223,3-6 1,-4 0-48,3 1 187,3-1-42,-6 0-20,11-6-123,-5 5 165,6-10-60,0 4-191,0-6-890,0 0 1329,6 0 1,-3 4-168,6 0 0,-1 1 5,6-5 1,0 0 164,4 0 1,3 0-10,5 0 1,1 0-797,-1 0 0,1-6 301,-1-3 1,2-3-20,3-1 269,-3 0 0,10-6 0,-4-2 0</inkml:trace>
  <inkml:trace contextRef="#ctx0" brushRef="#br0">21214 6025 7817,'0'-13'0,"0"6"2063,0 1-1072,0 6-1067,0 0-47,-6 11 217,4-2-21,-3 22 1,3-3 134,-2 12 0,-2 4-292,-3 0 0,-1 5-837,5-5 754,-5 6-3,9-15 1,-7 8-359,4-12 1,2-2 225,-2-7 0,2 2-110,2-7-559,0 1 971,0-11 0,-5 5 0,-3-4 0</inkml:trace>
  <inkml:trace contextRef="#ctx0" brushRef="#br0">21028 6303 7817,'8'-6'0,"4"-1"-635,1-6 319,2 0 0,5 1 54,-2 3 1,-2-3 261,6 3 105,-6 3-26,9-5 0,-9 8-120,7-6 77,-7 6-129,9-3 0,-11 5-14,4-4 1,1 4 106,-1-4 0,0 4 261,-5 1 282,-6 0-201,5 0-281,-5 0 1,1 1-11,-4 4 0,-3-2 60,-1 5 1,0 3 89,0 6 0,0 3-92,0 2 1,-1 3 71,-3-3 0,2-2-117,-2 2 1,-2-4 24,1 4 0,0-6-21,0 2 0,4-8-213,-4-1 239,-2 0-189,5-2 112,-3-1 1,5-7-14,0-4 0,0-7-76,0-5 1,0-7 78,0 2 1,1-1-95,3 1 1,-1-3 90,6 3 1,-1-2-1,0 2 0,4 3-456,-3 6 1,3 1 156,1 3 1,-4-1-49,0 5 0,-1-1 57,6 2 286,-7 2 0,11-9 0,-4 3 0</inkml:trace>
  <inkml:trace contextRef="#ctx0" brushRef="#br0">21744 6158 7766,'-6'13'0,"4"0"271,-4 0 63,6 6-185,-6-4 1,5 4-670,-3-5 0,2-1 176,2 0 0,0 0 76,0 0 268,0-5 0,-6 4 0,-1-5 0</inkml:trace>
  <inkml:trace contextRef="#ctx0" brushRef="#br0">21730 5932 8471,'8'-5'318,"3"3"-312,-2-2 1,3-2 4,1 1 0,2 1-374,3 4 0,-2 0 109,6 0 1,-4 1-407,4 4 1,-2 2 659,2 6 0,3 7 0,-4 0 0</inkml:trace>
  <inkml:trace contextRef="#ctx0" brushRef="#br0">22088 6078 7866,'-13'7'0,"-7"5"398,6-4-147,-11 5 1,6-1-12,-3-4 0,2 4 78,7-3 216,0 3-584,0 1 130,5 0 20,2 1-132,6-1 190,0 0 0,2-4 154,2 0-130,4-6 1,1 3-515,-1-6-8,7 0 0,0 0 55,2 0 1,-2-6 192,-2-3 1,2-3 126,3-1 0,-4-5-6,4 0 1,-8 1-391,-1 4 1,-4-1-189,3 1 612,-5 6-315,3-5 82,-6 10 0,0-2 439,0 8 0,0-1 84,0 6-93,-6 0-263,5 4 296,-5 1 14,6-7-190,0 11-63,0-15 77,0 14-77,0-15 0,2 8-70,2-6 84,-3 1 37,11 1-252,-4-5 216,5 5-9,0-12 0,3 3 2,-3-6 1,1 1-319,-5-6 0,-2 1 5,6 0 0,0 1 82,-4 3 1,-1-1 110,0 6 1,-5-2-88,2 1 104,-4 4 201,-1-5 0,0 12 0,0 3 40,0 2 1,0 3-96,0-1-28,0 0 0,0 0 168,0 1 0,2-6 612,2 1-536,-2-6-196,3 3 0,-3-6-172,2 0 1,-1 0 150,6 0 1,0-7 104,4-7-1133,0 7 479,1-16 284,-1 14 0,0-12-65,0 3-238,1 4 199,-1-5 0,-1 5 13,-4 1 0,0 1-167,-4 4 327,-2-4-130,4 10 80,-6-4 572,0 6-343,0 0-43,5 6-66,-3 2 0,5 0-435,-2 1 200,-4 0 59,11 4 198,-11 1 0,17-1 0,-3 0 0</inkml:trace>
  <inkml:trace contextRef="#ctx0" brushRef="#br0">22816 5985 7855,'-7'-7'239,"-5"-5"-166,5 11 1,-7-5 879,1 6 1,0 0-526,0 0 1,-1 0-661,1 0 0,0 1 7,0 4 0,-1 2 192,1 6 0,6 1 16,2-1 1,4 5-204,1-1 1,0 1 99,0-5 1,0 0-36,0 1 1,6-1-8,3 0 1,0-4 28,4 0-200,-3-6 1,14 3 72,-7-6 1,1-2 276,-5-2 0,-4-4-85,0-5 0,-2-2-46,2-2 0,-2 2 82,-2-3 1,-4 4 177,4 0 1,-4 6 68,-1-1-144,0 6-64,0-3 1,0 9 6,0 6 0,-4 1 245,-1 12 1,1 2-86,4 6 1,0 1 181,0 9 1,0-3-86,0 7 0,0-7-113,0-2 0,0-1 104,0 1 0,-2 2 68,-2-6 0,3 3-276,-4-8 0,-2 2 76,-2-10 1,-3 1 115,-1-1-123,0-9 1,-1 7-129,1-12 0,0 1-247,0-5 0,-1-2 114,1-2-1023,6-10 784,1 0 0,2-11 18,-1 3 359,1-9 0,4-9 0,0-7 0</inkml:trace>
  <inkml:trace contextRef="#ctx0" brushRef="#br0">23028 5906 7825,'0'-7'685,"0"1"0,-1 6-198,-4 0-579,4 0 130,-5 6 1,1 2 120,1 10 1,0-3 59,4 2 1,-5 3 73,1-3-574,-1 1 221,5-5 0,0 0 171,0 1-21,6-7 86,-4 5-132,9-11 0,-3 5 41,5-6-708,0-6 328,0-1 171,1-6-27,-1-1 0,5-5-92,-1-3 1,-3 2 135,-6-2 1,1 4-15,4-4 1,-5 6-249,-4-2-36,4 9 111,-7-3 598,5 11-225,-6-5 0,0 12-121,0 3 1,0 4 361,0 5 1,0 1-141,0 3 1,4 1-115,1-5 0,5 0 1,-1-5 0,-2-1 23,2-3 0,1 1-235,8-6 1,-3 1-89,2-5 233,-2-6 0,4-2 0,2-5 0</inkml:trace>
  <inkml:trace contextRef="#ctx0" brushRef="#br0">23531 5376 7825,'0'-13'0,"0"6"0,-1 2 0,-4 10 1835,-2 2-986,-6 6-492,-1 6 0,1 3-199,0 9 1,0-1 76,0 5 1,1 0-27,3 5 0,-1 0 0,5 0 1,1-5-831,4 0 1,0-4 410,0 4 1,6-7-814,3-1 0,-2-2-10,2-7 1033,0-1 0,4 2 0,0 2 0</inkml:trace>
  <inkml:trace contextRef="#ctx0" brushRef="#br0">23730 5721 8173,'0'-14'956,"0"6"-709,0-1 1,-2 1 13,-2 0-173,-3 2 0,-7 6 312,1 0 0,-2 3-489,-2 5 1,2 1 193,-3 9 0,5 1 107,4-1 1,-2 5-119,2-1 1,3-3 5,1-1 1,4 1-134,1-1 1,4-1 44,1-3 1,5-2-420,-1-4 0,0 3 224,4-7 1,-3 0 126,8-4 1,-3-5-463,-2-4 0,5-3 190,-1-1 1,-1-1 200,-7 1 1,1-4-43,-5-1 1,4 0-134,-5 5 94,1 0 374,-5 5 58,0-3-65,0 9 0,0-2-140,0 8 1,-2 2-13,-2 3 1,2 3 401,-2-3 0,2-2-170,2 2 0,6-5-428,3 5 1,3-6 68,1 1 1,0-2 174,1-2 0,0-2-238,4-2 0,-2-3-352,6-7 1,-6 1 236,2 0 1,1-5 13,-1 0 1,-1 1 97,-3 4 0,-1-1 186,0 1 0,0 0 210,1 0 0,-6 5 145,1 4 64,-6-4-282,3 7 0,-6 1-84,0 9 1,0 7 538,0 2 0,-4 5-220,-1-1 1,1-1 3,4 1 0,0-6-108,0 2 1,0-3-27,0-2 1,0-4 193,0-1-577,0-5 181,0 3 1,0-7 22,0-4 1,4-3 72,1-10 1,1 3-43,-2-2 1,-3-4-126,4-1 0,2 1 95,2-1 1,-2 6-311,2-2 0,0-1 138,4 2 1,1 3 97,-1 5 1,0 2-101,0-2 1,2-1 251,3 6 1,-4-5-98,4 4 1,-2-3-89,2 3 1,-2-4 67,6 5 1,-6-6 1,8 4-27,-6-3 0,5-9 0,-2 3 0</inkml:trace>
  <inkml:trace contextRef="#ctx0" brushRef="#br0">23597 6449 7758,'0'-13'923,"0"4"-586,0 0 1,-1 2 0,-2-4-38,-1 3 0,-7 0-98,2-1 1,-2 3-57,-3 6 0,1 0-103,0 0 0,-5 0 176,1 0 0,-7 11 149,2 2 1,1 9-154,-1 0 0,2 3-33,-2 2 0,1 1-399,3 2 207,10-2 1,-6 0-25,10-6 1,2-4-122,-2 4 1,8-6 174,5 2 1,3-8-21,1-1 0,2-6-1154,3 2 1,2-5 450,7-5 0,-1-4 126,1-8 0,-1 0 213,1-5 0,2 0 104,-2-4 0,2-1 191,-7 1 0,3 4-86,2 0 0,-7 1 130,-2-1 1,-3 1 24,-2 4 0,-1 6 0,-4-2 0,-2 7 457,-6-2 789,0 5 0,-6-3-726,-2 6 1,0 1-208,-1 4 0,1 2-25,-6 6 1,3 5-83,2-1 1,1 1-333,4-5 1,3 1 43,-4-1 105,4 6 0,2-6 135,4 0-128,2 1 0,11-13-23,-1 4 1,1-4-60,-5-1 0,-1-6-393,-3-3 1,2 1 189,-2-6 1,-1 4 151,0-8 1,-5 4 1,2 0 0,-4 1 102,-1 0 0,-1 0-35,-4-1 1,2 1-192,-5 0 1,3 0 105,-4-1 0,2 6 71,-2-1 0,3 4-1024,6-3 292,0 5 790,0-3 0,2 6-48,2 0 0,4-2-156,5-2 0,2 2 152,2-2 1,-1 2 351,6 2 0,-1-4-75,1 0 1,2-1-22,-7 5 1,5 0-74,-4 0 1,0 0-85,-5 0 1,-1 2 402,-3 2 1,1 3-167,-6 7 1,1-4 133,-5 3 1,0-7-107,0 7 0,0-2-63,0 2 0,-5 0 84,1 0 0,-2-4 476,2 0-446,2-6-160,-4 3 9,6-6 0,2-2-13,2-2 0,-1-3-591,6-7 0,1 0 189,8-4 1,-4 3-335,4-2 0,-3-2 177,-2 1 0,2 0 57,2 5 1,-2 0-959,3 0 816,-3-1 1,-2 2 697,0 4-122,-6 2-385,5 6 140,-10 0 746,4 6 1,-6 1-225,0 6 0,0 5-89,0 0 0,0-1-153,0-4 1,4 1-15,0-1 0,5 0-169,-4 0 1,5-4 101,-1 0 0,2-6-83,3 1 1,-1-2 78,0-2 1,2 0-42,3 0 0,-2-2 10,6-2 0,-2-3-92,3-7 1,2-3 27,-3-1 0,0-4-134,-5 4 0,10-1 178,-10 2 0,8-3-17,-7-2 0,1-3-187,-1 3 1,-8 3 12,3 2 0,-8-3-437,-1 3 125,-2-1 363,-2 11 1,-3 1 487,-6 6 0,0 3-197,-9 6 1,7-1 176,-3 10 1,6 1-121,-6-1 1,3 5-138,6 0 0,1 0 40,4-1 0,6 2 285,3-7 1,7 5-268,1-4 1,7-2-446,-2-7 0,4-3 265,5-6 1,3-2 10,6-2 0,0-9 0,-1-8 0</inkml:trace>
  <inkml:trace contextRef="#ctx0" brushRef="#br0">17506 12448 7880,'-13'0'0,"4"0"-1060,0 0 729,0 0 0,-4 0 383,0 0 0,0 0-30,-1 0 0,6 0 27,-1 0 1,4 0-19,-4 0 0,5 1-53,-5 3 51,6-2 1,-3 4-8,1-6 1,2 4 38,-6 1 31,6-1 456,-3-4-170,0 0 176,5 0-67,-5 0-166,6 0 316,0-6-146,0-1 1,1-5 156,4 3-128,-4-3-64,11 11 0,-11-5-282,5 6 0,-6 7 54,0 7 0,-1 11 50,-4 10 1,-2 11-64,-6 7 0,-8 7-244,8-25 0,0 1 0,0-1 0,-1 2 129,-1 0 1,-1 1-1,-1 5 1,0 2-266,0-1 0,-1 0 0,-1 4 0,-2 0 222,0 0 1,-2 1 0,1 1 0,-1 0 36,-1 3 0,-1 0 1,-3 5-1,-1 0 13,0 2 0,0-1 1,-2 3-1,-1 0-372,-1 0 1,0 0 0,-2 1 0,-1 0 329,1 3 0,0 1 0,-1-1 0,1 0-327,2 0 0,0 0 0,-2 0 0,-1-1 397,1 0 0,-1-2 0,3 0 1,0-2-45,2-4 1,0 1-1,1 3 1,0 0-163,-1-1 0,0-1 0,1-1 0,1 0 128,3-2 1,-1-1-1,1-1 1,0 0 8,-1 2 0,1-1 0,0-4 0,0-1-37,2 2 1,0-2-1,-2-5 1,1 0 184,3-3 0,0-1 0,2-1 0,1 0-139,1-2 1,0-1 0,1 0 0,0 0-94,0-2 0,-1 0 0,-14 27-481,5 0 402,1-6 0,1-5-480,3-2 414,-3 2 0,10-15 27,-3-1 0,8-7 768,1-6 1,2 1-1687,-2-5 1299,-3 0 0,9-5-795,-6 0 1213,7-5-987,-10 3 0,9-9 311,-6 2 1,5-2-337,-5-2 349,0 0 0,-4-12 0,-1-3 0</inkml:trace>
  <inkml:trace contextRef="#ctx0" brushRef="#br0">17347 12580 7918,'-6'-13'1698,"5"0"-372,-5-1-545,6 1-447,0 6-512,0-5 111,0 10-12,0-3 0,0 10 98,0 4 0,0 4 62,0 5 1,0 6 437,0 11 0,-5 11-167,1 11 1,-5 14-365,7-34 1,0 1 0,-3 2 0,0 1 123,0 4 0,1 2 0,-2 5 0,0 2-390,-1 5 1,1 1-1,-1 7 1,0 0 308,1 1 0,-1 1 1,3-19-1,-1 0 1,1 2-89,-1 2 0,1 0 0,0 1 0,0 0 0,0 0 0,0 0-19,1 2 0,0 1 0,0-1 0,0-4 1,-1-1-1,1 0 0,0 23 0,0-1 29,-1 0 0,1 1 0,0-4 1,1 0 44,-2-2 0,-1-1 1,2-2-1,-1-1-78,0 1 0,-1 1-298,-1-3 1,0 1 545,3 1 0,-1 0 0,0 2 0,-1 0-7,1-2 1,-1 0 0,2 0 0,-1-1 67,0-1 0,-1 0-26,-1 0 0,0 0-125,6-3 0,-1-1 0,-4 3 0,0 0 98,3-5 1,-1-1-430,-2-2 0,0-1 221,4-1 1,0-2 0,-4-4-1,0-1 48,3 1 0,0-1-626,-3-5 0,-1-1 554,3-1 1,-1 0-1,-5 27 208,0 0 1,2-11-197,-2-11 0,-3 0-261,4-4-138,2-4 0,-5-11 557,7-3 1,-2-7-1214,2-6 2334,2-6-1448,-9 3 0,8-12-1123,-6-3 1336,6-9 0,-9 4 0,5-5 0</inkml:trace>
  <inkml:trace contextRef="#ctx0" brushRef="#br0">17307 12448 7835,'-7'0'110,"1"0"1,6 3-72,0 5 0,6 4-4,3 15 0,3-2 805,1 10 1,2 6-301,2 8 1,1 5-602,8 8 1,-2 1 187,-9-26 1,1 1 0,0 2-1,0 0-9,-1 2 1,1 0 0,2-2 0,1 0 3,-2 0 1,1 0-1,1 0 1,0 1-214,1 3 0,0 0 0,1 2 0,-1-1 210,2 0 1,1-1 0,-3-1 0,1 0-15,1 2 1,0-1 0,1-2-1,-1 0 0,1 2 1,-1 0 0,0 0 0,0 0 12,-2 2 1,-1 1 0,1-1 0,-1 1-14,-2-1 1,1 0-1,1 1 1,0-1 6,-1 0 0,0 1 0,-1-2 0,-1 1-531,2-2 0,0 0 419,-4-1 0,1-1 0,3 0 0,0 0 0,-2 0 0,0 0 0,2 0 0,2-1 0,0-1 0,1 1 0</inkml:trace>
  <inkml:trace contextRef="#ctx0" brushRef="#br0">18367 14937 7845,'26'66'0,"1"-5"0,-1-3 0,1-5-2074,-1 0 4917,1-6-1946,-7 5 0,1-14-165,-3 6 0,-4-10-597,4 6 1,1-8-404,-1 4 129,-1-7 0,-3 3 228,-1-5 0,0 1-174,0 3 1,-1-8 53,-3 4 0,3-10-28,-3 1 1,-4-3 696,0-2-915,2 0-349,-5-5 88,4-2 242,-6-6 296,0 5 0,0 3 0</inkml:trace>
  <inkml:trace contextRef="#ctx0" brushRef="#br0">16950 17453 7770,'-2'7'0,"-2"-2"0,3-4-326,-5-1 160,6 0 212,6-6 521,-5-1-312,11-6 1,0-5 59,5 1-229,7-7 1,-2-1 502,9-6 0,3-10-174,5 1 1,7-8-458,2-1 1,-17 23 0,0-1 161,2-2 0,0 1 0,2 0 0,0 0-12,-2-3 0,0 0 1,2 1-1,0 0 57,1-1 1,-1 0 1,3-2 1,1 1-59,-3 5 0,1 0 0,1-5 0,-1-1-72,1 2 1,-1 0-1,-1 0 1,0-1-89,0 1 0,-1 0 0,3-1 0,-1-1 94,-3 2 1,-2 1 0,0-1 0,-1 0 28,-2 2 1,0 0 0,0 0 0,1 1-604,-2 3 1,1 1 0,28-23 266,-4-1 0,-10 10 74,-3-2 0,-9 9 103,0 0 1,-9 9-36,-5 4-1,-2 4 1,-8 5-300,-2 0 256,-4 6 166,-1-3 0,-6 6 0,-1 0 0</inkml:trace>
  <inkml:trace contextRef="#ctx0" brushRef="#br0">15109 16937 8321,'13'7'392,"2"0"10,3-2 1,8-2 162,10 6-386,8-1 1,4 6 25,10-1 0,2-4-1986,6 0 2038,6-1-155,2 6 0,-35-8 1,0 1 134,-2-1 1,1 1-52,4 0 1,0-1-104,-5 1 0,1 0 0,6 1 1,0 1 24,-4 0 1,0 0 0,1 0 0,0 1 14,-3-1 0,-1 0 1,35 5 93,-1 4 1,-5 1 0,-4-1 0,5 1-13,-5-1 0,0-7 12,-9 7 1,-6-8-1,-3 4 1,-4-3-633,-5-6 1,-7 4-1859,-6-5 2273,-6 0 0,4 2 0,-7 2 0</inkml:trace>
  <inkml:trace contextRef="#ctx0" brushRef="#br0">15533 16857 9672,'6'-7'799,"-3"-1"-606,6 4-193,-6 3 0,14-11 0,-2 4 0</inkml:trace>
  <inkml:trace contextRef="#ctx0" brushRef="#br0">15930 16725 7890,'8'7'1372,"3"-1"0,-8-6-934,6 0 1,-4 0-31,3 0-408,1 0 0,10 6 0,2 1 0</inkml:trace>
  <inkml:trace contextRef="#ctx0" brushRef="#br0">16553 16539 9853,'13'-1'-1203,"0"-4"0,0 3 1203,1-7 0,11 0 0,3-4 0</inkml:trace>
  <inkml:trace contextRef="#ctx0" brushRef="#br0">17135 16328 7865,'0'7'1436,"0"-1"-298,0-6-2564,0 0 729,6 0 1,2-2 696,5-2 0,6-3 0,1-7 0</inkml:trace>
  <inkml:trace contextRef="#ctx0" brushRef="#br0">17731 16129 8955,'13'0'-99,"-5"-6"0,9 5 0,-2-5 0</inkml:trace>
  <inkml:trace contextRef="#ctx0" brushRef="#br0">18301 15891 7822,'-14'0'777,"7"0"639,1 0-1200,6 0-271,0 0 55,6 0 0,1 0 0,7 0 0</inkml:trace>
  <inkml:trace contextRef="#ctx0" brushRef="#br0">23160 7270 7832,'0'-7'0,"0"-5"0,0 10 0,0-9 1374,0 9-411,0-10-1053,0 5 129,0 0 0,2 1 184,2 6 0,4 6-156,5 2 1,-3 10-207,3 4 0,-2 5 179,6 4 1,3 5 84,-3 13 1,5-1-170,-4 10 0,5-2 90,0 1 0,-4 9-250,-10-29 1,-1 1-1,0 1 1,-1 0 292,0 1 0,-1 0-73,1-1 1,0 1-1,-3 2 1,-1 0-42,-1 0 1,0 0-1,-1 3 1,0 0 56,-1-1 1,0 0 0,0-1 0,0 1-23,0 0 0,0 0 1,-3 1-1,0 0 226,-1 3 1,-1 1-411,-3 1 0,-2 0 0,1 3 1,-2 1 224,-2 2 1,-1-1 0,-2-2 0,-2 0-102,-1 4 0,-1 0 90,1-1 1,-2 0 0,-7 9 0,-1 1-259,1-2 1,-2 0 0,7-19 0,-1 0-1,-1 1 201,1-1 0,-1 1 1,-1-1-1,-3 5 0,-2-1 1,0 1-369,1 0 1,1 0-1,0 0 1,-3 1 0,0-1-1,0 1 309,0 0 1,-1 1-1,1-1 1,-1-1-1,0-1 1,0 1-14,0 0 0,-1 0 1,0 0-1,-2 1 0,-1 0 1,1 0 24,1 0 0,0 1 1,-1-1-1,-1 1 1,-2 0-1,2 0 83,0 0 1,0-1 0,0 1 0,0 0-1,-1-1 1,0 0 68,3-2 1,0-1-1,-1 1 1,-2 2-1,0 1 1,-1-1-73,2 0 0,1-1 0,-1 0 0,0 0 1,0 0-1,-1 0-15,0 0 1,0 0 0,-1 0 0,2-2 0,0 0 0,0 0 6,0-2 1,0-1-1,0 1 1,-3 3 0,-1 0-1,0 0 13,1-2 0,1 0 1,-1 0-1,-1 0 1,1 1-1,-1-2 25,0 0 0,-1 0 0,1-1-623,1-2 0,-1 0 1,2-1 507,1-2 0,0 0 0,0-1 1,0 1-1,-1 0 0,1 0-10,3-3 0,0-1 0,0 1 60,-2 1 0,1 0 0,0-1-20,-15 11 0,2-2 0,-1 1 0,1-1-21,2-4 1,1 0-1,2-2 1,2-1 61,2-1 0,0-1 0,1-2 0,0-2 96,1-1 1,1-2 0,3-5 0,0 0-41,3-1 1,1 0 1026,-26 25-467,3-8-266,7-1-111,6-8 1,7-5 435,2-1 1,7-5-1352,2-3 1900,6-4-1300,-3-1 0,5 1 1765,1-1-2203,0 0 1260,0-5-1122,-1 3 60,1-9 709,0 10-411,0-11 793,5 5-291,3-6-34,-1 0-267,4 6 0,-5-5 363,2 4-249,4-4 1,-5-1-1351,6 0 772,0 0 1,-4 2 153,-1 2 1,-1-1 109,2 6-203,2-6 218,-9 9 0,3-11 0,-5 5 0</inkml:trace>
  <inkml:trace contextRef="#ctx0" brushRef="#br0">18698 14513 7752,'0'-13'435,"0"6"-435,0 1 444,0 6 231,0 0 0,0 6-487,0 3-95,0 8 1,0 4 38,0 5 1,0 1 70,0-1 153,0 7-253,0-5 0,-5 8-128,1-5 189,-6 0-90,8 2 0,-8-5 56,6 2 1,-1-3 45,5-5 1,0 2-69,0-7 0,0 1-110,0-5-123,6 0 1,3-1 129,8-3 0,0 1 64,5-5 1,-5-1-184,5-4-25,1 0 49,3 0 1,6-1 482,4-4-177,-4-2-440,6-6 224,-4-7 0,4 4 0,1-3 0,0 4 0,4 5 0</inkml:trace>
  <inkml:trace contextRef="#ctx0" brushRef="#br0">17347 12315 7891,'-7'-1'398,"2"-4"1,2 4 284,-1-4-307,3 4 110,-5 1-271,6 0 1,-2 0 108,-2 0-109,2 0-24,-4 0 133,6 0 460,-5 0-159,-3 0 0,-5 0-264,0 0 1,4 6-39,0 3-73,0 2-75,2 3 1,-5 0-9,3 4 0,2-3-137,-2 2 0,6 0 428,-1 0-229,2-2 1,2 4-34,0-6-570,0-5 274,0 3 1,5-8 42,-1 6 38,6-6 1,-2 3 79,5-6 0,0 0 22,0 0 1,1 0-158,-1 0 0,0-6 89,0-3 1,-1-2-62,-3-3 0,3 4 55,-3-3 1,-2 2 53,2-6-45,-6 2 0,3-3 61,-6 1 1,0-2 48,0 1 1,0 3 136,0-2-222,-6 2 0,3 3 30,-6 3 0,0-1 137,-4 6-150,0-1 1,-1 5 40,1 0 1,-2 2-293,-2 2 0,2 8 84,-3 5 1,4 7 35,0-2 0,6 5-634,-1 3 426,6-2 0,-3 6-191,6-3 1350,0-9-601,0 9 0,1-10-69,4 5 1,2-5-91,6-4 1,1-2-179,-1-2 258,0 1-109,6-7 0,-4 3-76,3-5 34,2-1-19,-5-4 0,9-4-8,-7-1 1,2-9 7,-1 0 1,-3-6 32,2 2 0,-2-5-66,-2 1 0,-5 2-157,-4 3 1,2-4 195,-2-1 0,1 1-49,-5-1 1,-2 5-19,-2-5 20,-3 5 1,-7-2-33,1 6 152,-6 0-114,4 6 0,-5-4 6,2 7 1,-1-1 47,-3 5 1,-2 2-207,7 2 1,-3 4 51,3 5 0,2 2-162,-3 2 1,5-1 46,4 7 0,-1-1 102,6 4 0,-1-5 114,5-4 1,0 2-75,0-1 0,6 4 227,3-4 1,7-1 44,2-3-179,-1-7 1,-2 3 79,3-5 1,1-1 88,3-4-71,3 0 1,-10 0-22,2 0 1,3-7 232,-3-6-298,1-1 1,-5-6 9,0 2 0,-4 2 57,0-6 107,-6 6-152,3-9 1,-6 6-21,0-4 0,-6 3-13,-3 2 1,-7 3 39,-2-2 0,-5 2-42,1 2 0,-3 1-215,-2 3 123,1 3 0,-1 6 201,1 0 1,5 0-75,3 0 1,-1 5-39,2-1 1,0 11-3,9-2 0,-3 5-117,7-1 0,0 0 125,4 5-43,0-6 0,0 3-4,0-6 0,7 3 41,6-2 0,2 0-85,7-9 1,0 4-82,4-5 1,1-1 94,-1-7 182,-5 2-68,4-10 1,-10 9-72,2-5 1,-3-1-8,-6-4 27,4-1 1,-10 1-176,2 0 0,-2 0 59,-2-1-32,0 1 122,-6 0 0,-2 0-26,-5-1 1,0 1-35,0 0 1,-1 1-678,1 3 1,0-1 304,0 6 0,4-1-756,0 5 0,6 2 105,-1 2 1106,2-2 0,2 15 0,0-2 0</inkml:trace>
  <inkml:trace contextRef="#ctx0" brushRef="#br0">18075 12328 7876,'0'-13'0,"0"0"0,0 0 1605,0-1-1070,0 1 1,-1 6-29,-3 2-280,2 4 1,-5 7-14,2 3 0,4 2-114,-4 3 1,3 3 126,-3 1 1,4 4-240,-4-4 0,4 4 83,1-5 0,4 1 77,1-5 0,3 1-116,-3-1 1,4-4-104,-5-1 0,2-3 191,-2 4 0,-1-6-374,6 1 1,-2-4 78,2-4 0,3-4-150,-3-5 219,3-6 0,-1 3 68,-2-6 1,3 4 38,-3-4-297,-3 6 0,4-8-91,-6 7 341,1-1 0,-1 5-34,1-1 0,-1 1-159,-4 0 183,0 6 284,0 1-104,0 6-196,0 0 50,0 6 1,0 1 185,0 6 0,2 0-94,2 1 1,-1-1-400,6 0 1,-6 0 116,1 1 1,3-6 176,2 1 0,-1-4-1245,1 4-138,-1-7 1418,6 4 0,-1-6 0,0 0 0</inkml:trace>
  <inkml:trace contextRef="#ctx0" brushRef="#br0">18420 12209 7835,'0'-7'0,"0"1"931,0 6-165,0 0-408,0 6 1,0 1-136,0 6 1,0 2 299,0 3-248,0-3 0,0 4 265,0-6-26,0 0-68,0 0 1,0-5-454,0-2 204,0-6-877,0-6 478,6-7 1,-3-2 97,5-3 0,0-1 220,1 1-1568,2 1 946,-9-2 1,10 4-47,-4-3 257,-2 3-50,6 8-165,-10-5 0,9 5 959,-9 0-320,4 1 1,-2 7 672,1 4 27,-1 2 1,0 6-506,1 0 1,1 1-31,-2-1 0,-1 0-880,6 0 1,-5 1 56,5-1-9,0 0 1,4-1 57,0-3 480,-5-3 0,4 0 0,-5 1 0</inkml:trace>
  <inkml:trace contextRef="#ctx0" brushRef="#br0">18777 11772 7835,'8'-6'0,"3"5"551,-9-11-252,4 11-245,-6-5 1,0 7-123,0 4 1,0 8-37,0 9 1983,0 3-1200,-6 7 0,4-2 338,-2 5-649,3-6 1,1 8-97,0-6 0,0 0-62,0-4 0,0-5-57,0 0 0,0-11 57,0 3 1,0-4-591,0 3 381,0-5 62,0-3 0,0-6-272,0-3 1,1-4-252,3-5 0,-1 0 27,6 0 1,-4-5-269,3 0 0,0-4 312,1 4 1,2 1 89,-2 4 1,2-1-602,-3 1 126,4 6 842,-5 1-90,7 6-319,-7 0 321,5 6 1,-9 1 318,6 6 1,-5 1-112,5-1-205,-6 0-9,9-6 1,-9 5 33,5-3 0,1-2 12,4 2 1,-4-6-11,0 2-1520,0-4 684,4-1 826,0 0 0,1 0 0,-1 0 0</inkml:trace>
  <inkml:trace contextRef="#ctx0" brushRef="#br0">19254 11944 7835,'0'-7'0,"0"0"0,0 2 0,-6 4 1280,-3-4-663,3 4 1,-5 1-171,2 0 0,-3 1-442,-1 4 0,0 2 68,-1 6 0,1 1 150,0-1 1,4 5 120,0-1 0,6 1-76,-1-5 0,2 0-686,2 1 345,0-1 1,2-1 266,2-4-248,4-2 1,5-1-375,0-1 0,0-1 261,1-7 1,-3-4-64,-2-5 1,3 0 5,-3 0 1,-2-1 88,2 1 1,-5 0 129,5 0 0,-6-1-59,2 1 1,-3 4 300,3 0-209,-4 7-120,5-4 193,-6 6 0,0 1 231,0 4-119,0 2 0,2 6-87,2 0 0,-2-4-68,2 0 1,2-5 24,-2 5 1,7-1-2076,-3 0 1463,4-2 0,1-6-260,1 0 1,0-1-121,4-4 909,-3-2 0,4-12 0,-6-2 0</inkml:trace>
  <inkml:trace contextRef="#ctx0" brushRef="#br0">19506 11852 7835,'7'0'33,"-1"0"475,-6 0 0,0 6-239,0 2 1,0 9-34,0 0 1,0 11 118,0-1 0,0 4 57,0-1-202,0 4 228,0 6-193,0-6 1,0 4-36,0-3 0,1-2 13,4-2 1,-4-3-64,4-2 50,-4-5 0,-1 4-660,0-11 345,0 0 117,0-3 0,-1-9 94,-4 2 0,4-4 70,-4-4-824,-2-3 459,5-13 1,-3 0-69,5-7 62,0 1 71,-6-6 0,4 2 104,-2-5 0,2-1-290,2-3 0,-4-1-397,0 0 1,-1 5 254,5 0 538,0 5-90,6-8 0,-3 12-192,6-1 0,0 2 8,4 7 1,0-4 370,0 5 284,1-1 1,-6 9 162,1 0 153,0 6-527,4-3 1,-1 12-1,-3 3 0,-3 7-321,-6 2 0,0 6-51,0-2 188,0 3 1,-2 1-9,-2 1 0,2-7-24,-2-2 0,-3 1-8,-2-1 1,1-1-828,0-3 535,5-7 0,-5 3-1565,4-5 848,2 5 977,-3-9 0,5 5 0,0-6 0</inkml:trace>
  <inkml:trace contextRef="#ctx0" brushRef="#br0">19757 11759 7835,'8'0'0,"-1"0"0,-3 0 902,-2 0-555,4 6 0,-6 3-27,0 8 0,0 4-124,0 5 1,0 5-31,0 0 0,0 5-19,0-6 1,0 6 562,0-5 1,-2 4-217,-2-4 1,2-5-415,-2-4 0,2-1 219,2 1 174,0-3-574,0-6 0,0-4-401,0 0 494,0-6 46,0-9 0,0-3 302,0-8 0,0-4 247,0-1 0,0-3-666,0-1 0,5-2-165,-1-3 1,1-3 0,-5-6-401,0 0 0,0 1 102,0-1 1,4 0 152,1 0 1,5 5-351,-1 0 416,-3 5 281,5 4 1,-3 5 161,5 4 0,-1 6-186,-3-2 0,4 7-118,0-3 719,-6 6-363,5 3 0,-7 5 85,-1 8 1,0-1 36,-4 10 1,0 2-176,0 6 0,0-2-50,0 3 1,-1-3 196,-4-1 1,4-2-51,-3-3 1,-2 1-238,1-5 0,-4 0 204,5-5 130,-6 0-1207,2 0-616,-5-5 0,6-4 1510,2-8 0,4-4 0,1-5 0</inkml:trace>
  <inkml:trace contextRef="#ctx0" brushRef="#br0">20102 11613 7906,'0'-7'2341,"0"0"-1504,0 2-402,0 4-471,0-5 46,0 12 49,-6 1 0,3 6-49,-6 1 48,6-1 0,-3 4 133,6 1 1,0 4 25,0-4 0,0-1-390,0-3 143,6-1-89,-5 0-192,11-5 113,-4 3 231,-1-9 0,5 4 123,-4-6-242,-2-6 347,6-2-40,-10-11-167,9 5-245,-9-11 100,10 10 1,-9-10 132,5 3 0,-3 3 28,4 1 1,-6 3 37,1 2-1430,3 6 866,-5-5 1,5 10-18,-2-2 134,-4 3 100,5 1 1,-2 3-3,1 5 0,-1 3-127,-4 11 443,6 0-84,-4 4 1,8 7-265,-6 2 1810,7 3-1046,-4-4 1,2 4-202,0-2 1,-5 2-33,5 2 0,-5-1 327,5 1-258,-6-6-259,3 4 143,-6-10-289,0 10 38,0-10 175,-6 11-21,-1-11 18,-7-2-44,1-1 39,0-10-309,0 4 127,-6-12 0,4 1 86,-3-4-106,3-3 1,2 4 246,0-10 1,0-3-144,-1-10 1,7 2 320,3-6 1,-2-5-222,1-4 1,2 0-225,8 5 1,2-1 65,6 1 1,7 0 125,2-1 1,4 1 0,5-1 1,-3 2-692,3 3 0,0 1 286,-5 4 0,-1 2-1526,-7-3 1833,3 4 0,-1 0 0,-1 1 0</inkml:trace>
  <inkml:trace contextRef="#ctx0" brushRef="#br0">18274 13282 7888,'0'-13'-2,"0"-1"2,0 1 0,0 4 1096,0 0 1,0 5 151,0-5-545,0 6-219,0-9 728,0 11-801,6-5 0,-3 12-13,6 3 0,-5 7-183,5 2 1,-5 5-1,5-1 0,-1 3-345,0 2 0,4-1-158,-3 1 0,3-2 177,1-3 1,-4 1 24,0-5 82,0 0 0,2-5-193,-2 0 28,3-5 1,-6-4 123,3-8 0,1-4 267,-6-5-101,1-6 0,-1 0-97,1-3 1,-1-8 132,-4 4 1,4-5 410,1 0-227,-1 3-288,-4-10-136,0 10 129,0-5 0,2 11 51,2 0 1,-2 2 29,2-2 1,2 2-890,-2 7-509,7 0 1,-8 4 82,5 0 1,1 6-1282,4-1 2469,-5 2 0,9 2 0,-2 0 0</inkml:trace>
  <inkml:trace contextRef="#ctx0" brushRef="#br0">18645 13242 7847,'0'7'0,"6"-1"0,-5-6 0,11-1 924,-3-4 204,3 4 0,-2-11-434,3 3 0,-3-7-232,8-1 0,-3-3-190,-2 3 0,0 2-61,1-3 0,-1-1-187,0 2 0,-1-5 80,-3 4 0,1 0-435,-6 5 1,5 0 136,-4-1 132,-1 1 0,-10 1-192,-3 4 0,0 2-414,-4 6 1,3 1 268,-8 4 1,4 8-57,0 9 0,1-1 86,0 1 1,0 0 97,-1 4 0,6 1 372,-1-1 0,6 1-84,-2-1 1,4-4 427,1 0 1,1-6-199,4 2 0,4-5-129,8-4 0,-2 1 328,3-5 0,1-1 65,-2-4 0,7 0-391,-2 0 0,-1-1-15,1-4 0,-2-2-17,2-6 1,-1-5-50,-3 1 0,-4-1-46,4 5 0,-3-5 56,-2 0 1,-4 1 43,0 3 1,-2 1-35,2 0 0,-2 6 78,-2 2-1130,-4 4 732,5 1 0,-6 1 96,0 4 0,0 2 89,0 6 0,0 0-155,0 1 111,0-1 1,4 0 260,1 0 7,-1 1-97,-4-7 155,0 5-183,0-5 63,0 0 185,0-1-207,0-6 0,0-1-95,0-4 1,0-2 53,0-6 0,0-5 14,0 1 1,2-7 204,2 2 0,-3 0 80,4-5-437,-4 4 1,1-10-197,2 7 0,-1 1 213,6 3 1,-5 1 100,5 4 0,-4 2-170,3-3 251,1 4 0,0 5-112,0 0 1,0 2-85,4-2 58,0 3 1,-4 1-7,0 1 1,0-5-7,4 5 1,0-7-171,0 3 0,1 0 234,-1-1 1,2 2-22,2-2 0,-2-3-59,3 4 1,-4-4-16,0-1 1,-1-2 381,0-3-162,0 4 1,-1-7 22,-3 3 1,-3 2 118,-6-6 1,0 4-112,0-4 0,0 6-68,0-2 0,0 4 499,0 1-346,-6-1 0,3 7-321,-6 3 1,5 2 77,-5 2 1,5 12 108,-5 5 0,1 13-158,0 5 0,0-1-21,4 1 0,2 2-39,-2 7 0,4-3 91,4 4 0,4-1-40,5-4 1,0 1 279,0-10 0,2 4 852,3-4 0,-4-5-844,4-4 1,1-5-1556,-1 0 1,0-2 756,-5-2 0,0-4-53,0 0-755,1-6 1,-3 1 152,-2-8 1227,3-4 0,-5-5 0,7 0 0</inkml:trace>
  <inkml:trace contextRef="#ctx0" brushRef="#br0">19360 12871 7847,'-7'-6'0,"1"5"1925,6-5-1218,0 6 1,0-6-216,0-3 0,6 2-67,2-2-792,10 0 291,-9-4 1,17 0 178,-8 0-46,9-1 36,-7 1 1,7 0 38,-1 0 0,-1-1 0,-3 1 0,2 1-448,-7 4-1995,7 2 2311,-9 0 0,4-2 0,-6-5 0</inkml:trace>
  <inkml:trace contextRef="#ctx0" brushRef="#br0">19704 12938 7784,'13'0'0,"1"0"1618,-1 0-1039,0 0 0,2-2 69,3-2-243,-4-4-126,5-5 0,-5 0-74,-1 0 0,-1-5 103,-3 0 130,8-5-259,-14 8 0,13-4 129,-11 6-533,-1-1 218,-4 7 0,0-5 183,0 3 1,0 2 13,0-2 1,-6 6-429,-3-1-283,-2 2 333,3 2 0,-3 2-406,2 2 384,-3 4 0,-1 6-40,-1 4 1,6 1-64,-1 3 0,4 2-36,-3-7 1,5 3 67,-2-3 0,5-2 775,5 3 1,0-4-248,4 0 1,3-3-107,-3-2 0,4 1 6,5-5 0,-3-1-47,2-4 1,-1 0 84,2 0 14,3-6-153,-7-1 1,14-6-13,-6 0 0,2-5 1,-2 0 1,-9-1 310,5 1 0,-8 4-66,3-4 1,1 3-45,-6 2 1,-2 0-91,-1 0 1,-4-1-8,-1 1 1,0 4-325,0 0 162,0 7 0,-4-6-219,-1 4 1,0 2 123,0-2 1,4 4 82,-4 4 0,4-1-39,1 6 1,0 0 187,0 4 0,1 0-8,4 1 1,2 3 125,6 1 0,0 0-137,1-5 0,3 0 84,1 0-133,6 1-166,-10-1 189,5-6 0,-1 3-148,0-5 1,-1-1-256,-3-4 0,-6 0 51,1 0-33,0 0 1,3-1-1416,-3-4 1208,2-2 0,-8-5-608,6 3 1,-4-1 160,3 6 970,-5-7 0,9 4 0,-4-6 0</inkml:trace>
  <inkml:trace contextRef="#ctx0" brushRef="#br0">20221 12540 7784,'57'12'2055,"-47"3"-873,49 11-739,-66 1 0,-8 1 438,-3 3-555,4-3 0,-10 13-39,7-6 1,-1 6-83,5-5 0,-1 0-1148,1 0 943,0-4 0,0-6 0,-1 1 0</inkml:trace>
  <inkml:trace contextRef="#ctx0" brushRef="#br0">16910 13547 6491,'0'7'2308,"0"-1"-1894,0-6 826,0 0-850,0-6-1021,0 5 0,2-5-39,2 6-581,-2 0 577,3 0 674,-5 0 0,6 6 0,2 1 0</inkml:trace>
  <inkml:trace contextRef="#ctx0" brushRef="#br0">16897 13666 7803,'0'7'0,"0"-1"0,1-1 40,4-1 566,2 0-1049,1-4 287,3 0-926,-3 0 1082,5 0 0,0 0 0,0 0 0</inkml:trace>
  <inkml:trace contextRef="#ctx0" brushRef="#br4">17056 13706 8879,'0'7'-440,"0"-1"747,0-6-60,6 6-995,-5-5 554,11 5 1,-9-6 167,6 0 1,-5 0 203,5 0-186,0 0 0,4-6 0,0-1 0</inkml:trace>
  <inkml:trace contextRef="#ctx0" brushRef="#br0">17175 13692 7866,'0'8'0,"0"-2"0,0-1-482,0-3 217,0 4 1,1-6 264,4 0 0,2-6 0,6-1 0</inkml:trace>
  <inkml:trace contextRef="#ctx0" brushRef="#br0">16963 13573 7817,'7'0'-759,"1"-4"759,-4-1 0,-2-5 0,4 3 0</inkml:trace>
  <inkml:trace contextRef="#ctx0" brushRef="#br0">16950 13573 7817,'0'8'0,"0"-3"-858,0-5 536,0 0 1,4-1 84,1-3 0,5 1 237,-1-6 0,3 6 0,1-15 0,0 3 0</inkml:trace>
  <inkml:trace contextRef="#ctx0" brushRef="#br0">17029 13507 7817,'8'-6'-647,"3"-1"341,-3-1 0,1-3 306,-1 2 0,1-3 0,5-1 0</inkml:trace>
  <inkml:trace contextRef="#ctx0" brushRef="#br0">17069 13189 7817,'6'7'447,"-5"5"1,5-4-135,-6 5-928,0 6 483,0 2 0,0 5 146,0 1 0,-4 1 123,-1 2 1,-3-2-605,3 3 147,-5-3 1,8-6 93,-2 0 226,-3-5 0,-1 8 0,-5-5 0</inkml:trace>
  <inkml:trace contextRef="#ctx0" brushRef="#br0">17109 13202 7817,'-6'8'162,"3"4"151,-6-4-470,0 10 157,2-3 0,-3 10 156,5-3 1,-4 4 155,5 5-1012,-6 3 208,8 0 359,-10-2 0,11-5-76,-3-1 0,2-5 104,2-4 0,0-2 122,0-2-17,0-5 0,6-2 0,1-6 0</inkml:trace>
  <inkml:trace contextRef="#ctx0" brushRef="#br0">17149 13745 10534,'13'-13'-1095,"0"4"834,0 0 1,-4 6-42,0-1 1,0 1 191,4-1 0,-4 2 110,0-2 0,-1-4 0,6 1 0</inkml:trace>
  <inkml:trace contextRef="#ctx0" brushRef="#br0">17307 13706 7717,'-7'7'0,"1"-1"0,6-5 0,0 4 0,0-4 289,0 5-237,0-6 0,6 0-469,1-6 250,7 5 1,-1-7 93,0 4 1,0 1-88,1-6 0,-1 5 160,0-5 0,6 0 0,2-4 0</inkml:trace>
  <inkml:trace contextRef="#ctx0" brushRef="#br0">17493 13639 7717,'-6'8'237,"4"-2"672,-3-6-586,5 0 0,1-2-869,3-2 0,-1 1 232,6-6 0,0 5 244,4-5 1,1 0 54,-1-4 15,0 5 0,0-9 0,1 2 0</inkml:trace>
  <inkml:trace contextRef="#ctx0" brushRef="#br0">17625 13507 7724,'-7'0'160,"0"-2"249,2-2-275,4 3 0,-5-11-586,6 3 0,6-3-508,2-1 960,4 0 0,1-6 0,1-2 0</inkml:trace>
  <inkml:trace contextRef="#ctx0" brushRef="#br0">17413 13057 6737,'0'-8'1263,"0"2"-778,0 6-371,0 0-28,6 0 0,-4-1 86,2-3 514,-2 2-161,-2-4-352,0 6-20,0 0-112,-6 6 0,-2 1-220,-5 7 0,4-5-18,0-1 1,2 6-167,-2 3 1,-1 1 168,6-5 1,-5 0 103,4 1 0,1-1-467,4 0-44,0 0 9,0 1 357,6-1 0,1-6 54,6-2 1,1-4 180,-1-1 0,0-1-83,0-4 1,-4-1 82,0-2 0,-2 0 80,2 4-80,-3 2 0,-6-4-17,0 12 1,-6 2 660,-3 5 0,-2 5-374,-3-1 0,1 5-162,0-4 0,1 1 25,3-1 0,-2-4 28,2 4 0,3-3-401,1-2 1,4 0 125,1 0 0,1-5-223,4-4 0,2-2 4,6-2 333,1 0 0,5-6 0,1-2 0</inkml:trace>
  <inkml:trace contextRef="#ctx0" brushRef="#br0">17519 13361 7994,'-6'14'503,"-5"-4"-101,-7 3 1,-1-6 850,1 11 121,3-6 1,-5 7-1085,2-6 0,4 0 1028,-4 1 0,5-1-888,4 0 684,-3 0 0,11 1-828,-4-1 0,4-4 534,1 0 1,6-6 2346,2 1-3283,4-3 1,7-6 0,2-3-1</inkml:trace>
  <inkml:trace contextRef="#ctx0" brushRef="#br0">17466 13507 7830,'-19'13'0,"-1"0"0,-2 1 0,-1-1 0,7 0 0,-1 0 823,2 1-169,8-7-206,1 5-2477,6-11 2029,0 5 0,11-6 0,4 0 0</inkml:trace>
  <inkml:trace contextRef="#ctx0" brushRef="#br0">16976 11309 7691,'2'-12'751,"2"3"1,-2 2 140,2 2 0,4-1 115,0-2 1,0-3-933,1 7 0,-1-6 0,6 2 0</inkml:trace>
  <inkml:trace contextRef="#ctx0" brushRef="#br4">17043 11229 10719,'13'-9'-353,"0"1"1,-4 5-230,0-2 223,0-2-1707,4 0 2049,0-7 1,-6 1 0,-1 0 0</inkml:trace>
  <inkml:trace contextRef="#ctx0" brushRef="#br0">17149 11110 8954,'7'-6'162,"5"5"1,-5-10-166,6 7 1,2-5-302,3 5 1,-2-5 289,6 5 1,-4-5 153,4 4 1,-5-4-796,5 5 1,-5-5 255,0 5 1,-2-2 398,-2 2 0,0 2 0,1-4 0</inkml:trace>
  <inkml:trace contextRef="#ctx0" brushRef="#br0">17440 11004 7943,'-6'8'0,"4"-3"-394,-3-5 221,5 0 1,0 2 408,0 2-43,0-2-89,0 4 1,1-6-72,3 0 0,4 0 17,5 0-586,0 6 321,1-5 0,-1 5 34,0-6-344,0 0 525,1 0 0,-1 0 0,0 0 0</inkml:trace>
  <inkml:trace contextRef="#ctx0" brushRef="#br0">17188 11216 7837,'0'-7'-1128,"6"1"1030,-4 6-1,3 0 432,-5-6-90,0 4-309,0-3-344,6 5 332,-4 0 23,4 5 0,-6 3-30,0 5 1,-5 0-6,1 1 0,-6-4 53,1 3 1,-3-7-23,-1 7 0,0-2 4,-1 2 0,1-1 55,0-4 0,4 3 820,0-7-321,6 6-1059,-3-8 560,12 4 0,7-18 0,8-3 0</inkml:trace>
  <inkml:trace contextRef="#ctx0" brushRef="#br0">17321 11216 7825,'-14'13'512,"-5"1"-242,5-1 1,-10 0 119,6 0-129,1 1-104,3-1 0,6 1 156,-1 4-1500,6-9 547,-3 9 450,6-11 1,6 5-75,3-3 0,4-4 242,5-5 0,2-4 22,7 0 0,5-13 0,2 3 0</inkml:trace>
  <inkml:trace contextRef="#ctx0" brushRef="#br0">17506 11190 7381,'9'-8'72,"0"4"1,-2-4 22,2 0 0,3 2-45,-4 1-50,4-2 0,2 5 0,-1-3 0</inkml:trace>
  <inkml:trace contextRef="#ctx0" brushRef="#br0">17652 11123 6806,'-8'8'-1022,"2"-1"1022,6-3 0,0-1 1176,0 6 0,2-6-501,2 2 0,4 1-865,5-2 1,2 5 168,2-5 0,-2 2 146,3-2 0,1-2 125,-2 2-250,1-2 0,1 4 0,2 1 0</inkml:trace>
  <inkml:trace contextRef="#ctx0" brushRef="#br0">17678 11428 7828,'0'21'0,"0"-2"0,0 0 411,0-5-180,0 6 1,0-7-23,0 0 0,0 0 14,0 1 0,5-1 117,-1 0-340,0 0 0,2 6 0,2 2 0</inkml:trace>
  <inkml:trace contextRef="#ctx0" brushRef="#br0">17519 12011 7828,'-20'13'1605,"1"0"-419,11 0-279,-4 1-400,5-7-1750,0-1 0,2-6 292,10 0 951,2 0 0,12-6 0,2-1 0</inkml:trace>
  <inkml:trace contextRef="#ctx0" brushRef="#br0">17268 11044 7764,'-8'0'-320,"2"0"320,6 0 0,6 0 0,2 0 0</inkml:trace>
  <inkml:trace contextRef="#ctx0" brushRef="#br0">17162 11415 7915,'9'-14'0,"-1"1"0,3 0 0,6 0 0,0-5-202,5 0-6,-6-5 229,9 8 0,-5-5 6,7 2 1,-2 2 3,-3-6 1,-1 5-95,-4 0 0,-6 7 112,2 1-367,-3 6 190,-3-3 0,-2 12 35,-10 3 67,-2 2 1,-11 8 134,1 4 0,-11 2-100,1 1 1,-7 5 331,4 0 1,-1 0-154,4-5 0,2 4-95,3-4 1,3 2 158,6-10-519,5-1 187,-3-3 59,9-1-370,2-6 230,13-1 0,8-6 93,5 0 0,2-7-14,3-6 1,-1-2-682,5-7 335,0 0 428,-1-5 0,-1 5 0,-7 0 0,-1 6 0,-3-2 0,-3 5 0,-5 4 82,-7 3 0,-3 6 174,-8 0 1,-8 6 444,-6 3 1,-5 4-319,1 5 1,-8-2-116,0 6 1,-1-4 50,4 4 0,5 0 76,0 4 1,6-1-50,-2-3 1,8-1-873,1-3 458,6-4 132,3 6 1,12-9 317,6-2-2708,11-3 1559,-7-6 0,15-6 228,-6-3 0,4-2 539,-4-3 0,0 1 0,-5 0 0,-5 1 0,-3 3 0,-4 3 0,-6 6 0,-2 2-9,-6 2 1,-8 4 183,-5 5 0,-6 6 35,-8 3 0,1-1-104,-1 1 134,1 0 973,-1 4-717,7 1 0,1-2-80,5-3 0,7 1-201,3-5 1,2 0 111,2-5 0,10-1-327,4-3 0,14-4 0,0-5 0</inkml:trace>
  <inkml:trace contextRef="#ctx0" brushRef="#br0">17652 12011 7935,'-19'19'-23,"-2"1"1,0 1 22,4-3-4,2-4 0,8 0 4,1-1 0,-6 0 0,-3 0 0</inkml:trace>
  <inkml:trace contextRef="#ctx0" brushRef="#br0">14977 11997 7712,'0'-13'694,"0"0"1,0 4-473,0 0 1,0 5-25,0-5 0,0 5-23,0-5 1,0 4 67,0-4 0,-2 7 153,-2-3-19,2 4-172,-9-5 1,3 6-10,-5 0 0,0 1-465,0 8 0,-1 1 203,1 8 1,-5-2-242,1 6 1,-5 5 170,4 4 0,-4 0 76,4-5 1,-1 6-96,2 4 1,3-2 266,1 1 1,0-1 72,4 1 1,2 3-87,-2-2 1,6 0-73,-2 0 1,5 5 48,5-6 0,2 2 21,6-6 0,2-3 5,3 3 1,2-3-198,7-2 1,5-5 36,4-4 1,2-2 52,2-2 1,-1-5-238,1-4 0,0-2 62,0-2 0,4-6 153,0-3 0,0-4-26,-4-5 0,-2 2-1,-3-6 1,2-5 89,-6-4 0,0 0 145,-5 5 0,-1-5-165,-3 0 1,2-1-12,-6 1 1,-1 2 56,-4-7 0,-5 7 22,-4-2 0,-2-2-27,-2 3 1,-2-3-55,-2 2 0,-5 8 190,-9-4 1,-2 5-81,-7 0 1,-4 3-25,0 6 0,-4 4-76,4 0 0,-4 6-66,4-1 1,-1-2-505,1 1 0,3 1 274,-3 4 0,7 0 117,2 0 0,5 0 43,-5 0 1,5 0 122,0 0 0,2-6 0,2-1 0</inkml:trace>
  <inkml:trace contextRef="#ctx0" brushRef="#br0">15056 12434 7688,'6'-7'-56,"-4"1"109,4 0 0,-6-1 123,0-6 0,0 4 31,0 0 1,0 5 85,0-5 227,0 0 40,0 2 235,0-5-459,-6 4 1,3 1 282,-6 3-399,0 2 0,-4 2-135,0 0 1,4 2 72,0 2 1,2-1-149,-2 6 1,-2 1 58,7 8 1,-2-4 98,2 4 0,2-3-92,-2-2 0,2 0-150,2 1 0,0-1-43,0 0 1,6-4-33,3 0 0,-2-6 163,2 1 1,0-2 42,4-2 1,1 0-196,-1 0 0,0-6-22,0-3 1,1 0-6,-1-4 0,-1 2-29,-4-6 1,3 2 91,-7 2 0,0 0-164,-4-1 1,0 6 55,0-1 0,0 0 577,0-4 1,-5 5-183,-4 4 1,1-2-101,0 2-37,-1-1 0,-4 5 277,-1 0 1,2 2-58,4 2 0,-3-1-286,7 6 1,-5 0 75,5 4 0,-1 0 40,5 0 0,0-4-937,0 0 1,6-2 403,3 2 0,3-3-706,1-6 0,2 0 1141,2 0 0,-2 0 0,4 0 0</inkml:trace>
  <inkml:trace contextRef="#ctx0" brushRef="#br0">15083 11997 7707,'-6'-7'1524,"-1"1"-1395,-7 6 1,5 0 67,1 0 0,-6 2 0,-3 2 1,-2 5-157,1 8 0,2-2 37,-6 3 1,4 2-230,-4 3 1,1-3 70,-1 2 0,5-6 8,8 2 1,-2-3 165,7-2-94,0-6 0,4 5 0,0-5 0</inkml:trace>
  <inkml:trace contextRef="#ctx0" brushRef="#br0">15255 12090 7771,'0'7'-5,"0"5"0,-5-9 2,1 6 638,0 0-10,-2-2-218,-2 5-903,-5-5 327,6 1 123,-5 3 49,11-3 1,-10 1 101,7-1 0,-1-3 78,5 4-946,0-6 303,0 2 460,0-5 0,6 0 0,2 0 0</inkml:trace>
  <inkml:trace contextRef="#ctx0" brushRef="#br0">15374 12156 7779,'-6'13'-5,"5"1"2,-11-1-22,10 0 27,-9 0 0,8 2 2,-6 3-128,6-3 127,-9 4 0,11-6 1,-4 0 1,4 0 3,1 1-8,0-7 0,6 5 0,1-5 0</inkml:trace>
  <inkml:trace contextRef="#ctx0" brushRef="#br0">15427 12421 7701,'-6'13'0,"-1"1"0,-6 0 0,-1 4 0,5-3 0,1 2 0,-1-2 0,-4-2 43,5 1-9,-4-1 0,7 0 14,-4 0 1,-2 0-49,7 1 0,-6-1 0,2 0 0</inkml:trace>
  <inkml:trace contextRef="#ctx0" brushRef="#br0">14937 12805 7681,'-13'6'0,"0"-5"0,-1 5 0,7-6 417,1 0 98,6 0-956,0 0 0,0 0 0</inkml:trace>
  <inkml:trace contextRef="#ctx0" brushRef="#br0">14805 12673 7742,'-14'0'955,"7"0"-570,-5 0-84,11 0 51,-5 0-151,6 0-709,-6 0-1104,5 0 597,-5 0 323,6 0 692,0 0 0,0-6 0,0-2 0</inkml:trace>
  <inkml:trace contextRef="#ctx0" brushRef="#br0">14725 12408 7688,'-7'6'-149,"1"-5"0,6 7-1006,0-4 1155,6-3 0,1 5 0,6-12 0,1-1 0</inkml:trace>
  <inkml:trace contextRef="#ctx0" brushRef="#br0">15043 12050 7688,'0'8'1001,"-6"-2"0,3-5-637,-6 3 0,1-1-169,-6 6 1,3 0 146,2 4-820,-3 1 414,5-1 0,-5 0 105,3 0-393,-3 6 323,5-4 0,-2 4 79,0-6 1,5 1-51,-5-1 0,0 0 0,-4 0 0</inkml:trace>
  <inkml:trace contextRef="#ctx0" brushRef="#br0">14752 12593 7690,'0'9'814,"0"0"0,0-5-794,0 5 1,0 0 93,0 4 1,0-4 79,0 0 0,1-2-177,4 2 1,-2 1-1536,5-5 1518,1-1 0,4-4 0,1 0 0</inkml:trace>
  <inkml:trace contextRef="#ctx0" brushRef="#br0">15043 12606 7676,'0'14'140,"-6"-1"1,5-4-413,-4 0-140,4-1 96,-5 6 272,4-1 0,-3-6 44,10 5 0,3-10 0,5 3 0</inkml:trace>
  <inkml:trace contextRef="#ctx0" brushRef="#br0">13110 13308 8202,'0'-9'-6,"0"1"1,0 3 635,0-4 0,6 1-181,2-6 0,6 1-155,3 0 0,-1 0-97,7-1 1,-1 1-1,4 0 1,6 0 85,4-1 1,4 1 199,4 0 1,-2 0-197,7-1 0,-5 1-269,5 0 1,-1 0 169,5-1 0,-1 1 266,-4 0 0,2-2-754,-6-2 1,0 2-1,-4-3 1,-2-1-401,-2 1 1,-4 1 352,-5 4 1,-1-5-73,1 0 1,-5 5-111,0 4 1,-6 2-99,2-2 0,-8 2-372,-1 2 341,-6 4 628,2-5 1,-5 6 0,0 0-1</inkml:trace>
  <inkml:trace contextRef="#ctx0" brushRef="#br0">14010 12792 8064,'-13'0'939,"6"0"959,-5 0-454,10 0-661,-4 0-288,6 0-839,0 0 358,6 0 1,2 1 13,5 4 0,6-4 127,3 4 1,3-2 34,2 1 1,-2-3-661,-3 4 0,3-4-73,-3-1 1,3 0 281,1 0 1,-4 2 107,0 2 1,-5-2 79,0 2 1,1-1-114,-5 1 0,2-1-112,-11 6 0,5 0 98,-4 4 1,-3 1 262,-6-1 1,-3 4-105,-7 1 1,1 4-36,0-4 1,-5 4 75,1-4 0,-1 5 0,5-2 0</inkml:trace>
  <inkml:trace contextRef="#ctx0" brushRef="#br0">12275 12699 7844,'-1'-13'-153,"-3"0"153,2 5 1212,-4-3-900,6 9 0,0-2-165,0 8 1,2 5-1,1 9 59,1 4 0,0 3-40,-4 1 0,5 7 50,-1 2 0,1-1 381,-5 1-405,6 0-343,-5-1 108,5 4 74,0-10 0,-5 0 153,4-6 0,-2-5 228,1 0-356,-2-2-329,3-2-25,-5-5 130,0-3 0,2-6 320,2-3 1,-2-4-199,2-5 1,-1-6-1,0-2-258,1 1 0,7-7 59,-2 1-375,-4-1 352,7-5 1,-6 7-3,3 3 0,3 1-87,-3 3 0,-4 8-73,0-3 96,2 8 906,-5 0-208,4 5 1,-5 5-211,3 4 0,-2 5-96,2 3 1,-2 4 522,-2 5 0,0 1-220,0-1 1,4-4-522,1 0 1,1-4 56,-2 4 0,-3-10 190,4 1 1,2-3-1222,2 4 1,-2-7 153,2-3 980,0-2 0,4-8 0,1-1 0</inkml:trace>
  <inkml:trace contextRef="#ctx0" brushRef="#br0">12686 12871 7998,'-7'-7'584,"-5"-3"-59,3 5 0,2 1-123,-2 4 1,4 1-149,-3 4 0,3 2-448,-4 6 0,6 2 110,-1 3 1,2-2 341,2 6 1,0-6-93,0 2 0,2-4-37,2 0 0,1-2 0,8-4 0,-3 3-360,8-7 0,-2 0 146,2-4 0,-3-1-147,2-3 1,2-5 106,-1-9 1,-5 3 105,-4-2 0,-6 2-571,1 2 1,-2-5 200,-2 0 0,-2 4 303,-2 1 1,-3 7-76,-7-8 1,1 4-9,0-3 1,-5 4-118,1 0 53,-1 6 472,5-9-108,-1 11-446,1-5-28,6 6 222,1 0 0,7 2 121,4 2 0,2-3 0,6 5 0</inkml:trace>
  <inkml:trace contextRef="#ctx0" brushRef="#br0">12752 12832 7998,'13'0'0,"-4"0"128,0 0 325,-6 0 56,3 0-283,-6 5 1,0-2 282,0 6 1,0-4-86,0 3 1,0-3-150,0 4 1,0-5 177,0 5-178,6-6 0,-5 4-303,4-2 71,-4-4-130,5 5 1,-3-12 78,6-3 1,-5-7 107,5-2 0,-5-1 79,5 2-1061,-6 2 222,9-10 1,-6 6 293,3-3 0,2 3 93,-2 5 0,-3 1 90,-1 0 1,-2 1-59,1 3 0,-3 2 782,4 3-251,-4 2 9,-1-4-233,0 12 1,0 1-21,0 7 0,0-1 297,0 0 1,5 0-26,-1 1 1,2-1 27,-2 0 0,-1 3-149,6-2 1,-6 2 147,2-7-151,2-4 1,-1 3 116,3-4-125,2-2 0,-8 2-235,6-8 0,-1-4 117,0-5 0,4 0 48,-3 0 0,3-5-920,1 0 1,-4-4 392,0 5 0,-1-1-209,6 5 0,-5-2 192,-1-3 1,-5 8-289,2-3 20,2 8 1099,-5-1 827,3 6 129,-5 0 0,0 6-2112,0 3 0,0 3 1796,0 1 1,0-4 2344,0 0 1,0 0-3075,0 4 0,2-4-234,2 0 0,4-6-73,5 1 0,0-3-100,0-1 1,5 0-527,0 0 0,1-1-322,-2-3 0,-2-4-115,3-5 0,1-5 249,-1 1 0,-1-5 605,-3 4 0,-6-4 0,0 3-46,-2-2 1,-2 5-603,-4-2 596,0 4 100,0 0 0,0 1-73,0 0 134,-6 5-43,5 3 1,-11 0 82,3 1 1,-3-1 311,-1 5-143,0 6-67,0 2 0,1 6 113,3 4 0,-1-2-122,5 6 0,1-4-25,4 4 1,0-6 265,0 2-331,6-4 1,1 0-107,6-1 0,2-6-245,3-2 1,2-4 233,7-1 1,-1 0 93,1 0 0,-2-1-1033,-3-4 0,1-2 440,-5-6 1,4-1 307,-4 1 0,-1-1 358,-3-4 0,-3 3 0,-2-3 0,2 2 0,-7-1 0,0 2 30,-4-3 0,0 4 771,0 0 1,0 1-362,0 0 1,-6 1-161,-2 3 1,0-1 355,-1 6 273,1-1 1,-6 5-469,1 0 1,4 2-489,0 2 0,2 3 178,-2 7 1,-1-1 66,6 0 1,-1 0-174,5 1 1,0-1 86,0 0 1,0 0-397,0 1 205,6-1 1,1-4 188,7-1 1,0-5-135,4 2 1,-3-5-268,2-5 1,-2-1 94,-2-2 1,1-6-690,-1 1 1,-1 3 395,-4-8 0,0 6 145,-4-5 0,-2 2 312,2 2 0,-2 0-122,-2-1 0,-5 1 297,1 0 1,-7 4-82,3 0 1,0 5-144,-1-5 1,5 5 412,-5-5 1,5 6 290,-5-2-358,6 4-156,-3 1-48,6-6 1,2 5 0,2-4 0,-1 5-83,6 5 0,0-4 23,4 3 1,0-2 341,0-2 1,1 0 350,-1 0 0,0 0 126,0 0 1,1 0 46,-1 0 1,0 1-302,0 4 0,1-4-165,-1 4 0,-4-4-473,-1-1-347,-5 0 158,9 6 1,-10-3 79,2 6 1,2-5 20,-2 5 0,1-5-199,-5 5 183,0-6 0,0 9-227,0-3 14,0-3 522,0 0-60,0-1 1,0-5 8,0 0 0,0-2-21,0-12 0,4 4-244,1-8 1,3 2-178,-3-1 1,4 0 14,-5-5 0,2 5 113,-2-5 0,-2 5 26,2 0-127,4 2 68,-7 2 0,6 1-59,-2 3 131,-4 3 71,5 6 1,-6 6 27,0 3 1,0-2 318,0 2 1,2 3 179,2 1 1,-2 3 51,2-7 0,-1 3-173,1 1 0,-2-4-133,2 0 0,2-5 23,-2 5 1,2-6 115,-1 1 0,-2-2-160,6-2 0,-5-2-40,5-2 1,-5-3 40,5-7 1,-2 1-42,2 0 0,3-5-937,-3 1 0,-2-2 407,2 1 0,-6 3 112,1-3 1,2 4 122,-1 1 0,-1-1-60,-4 1 0,4 0-37,1 0 124,-1 5 47,-4-4 27,0 11 1,0 1-95,0 9 421,0 3 55,0 7 0,2-5-281,2 4 0,-2-8-289,2-1 1,2 0 240,-2 4 0,7-4 47,-2 0 0,-2-6-946,2 1 0,0-2 381,4-2 1,0 0 567,0 0 0,6-12 0,2-3 0</inkml:trace>
  <inkml:trace contextRef="#ctx0" brushRef="#br0">14381 11944 8086,'0'-13'0,"0"0"536,-6 6-218,-1-5 1,-2 6 109,0-3 109,6-3-247,-9 11 0,9-5 12,-5 6 0,3 1 51,-4 4-486,6-4 171,-8 17 1,8-9 281,-6 8-240,6 4 19,-3-6 0,6 4 136,0-6 1,0 0-125,0 1 0,1-1-411,4 0 16,2-6 0,6-1 195,1-6 0,-1 5-137,0-1 0,0-1 57,1-7 1,-5 1 69,-1-6 0,-3 0-400,4-4 1,-6-5 198,1 1 1,-3-1 249,-1 5 1,0-1-53,0 1 0,0 0 0,-1 0 26,-3-1 1,1 1 522,-6 0-327,0 0 0,0 1-102,0 3 1,6-3-24,-1 3 71,2 4 59,-3-1-665,3 6 330,2-6 1,7 4 129,7-2 1,-5 2-24,-1 2 0,1 0-6,4 0 0,-4 0 334,0 0 0,0 0-84,4 0 0,0-1 81,1-3 1,-6 2 124,1-2-259,0-4 0,4 7 81,1-4 1,-6 4 84,1 1 1,-4 6-88,3 3 0,-5-2-42,2 2 0,1 0-8,-2 4 0,2 0 83,-2 0-101,-2-5 1,4 4 99,-6-4-51,0-2 152,0 6-105,0-10-95,0 3 1,0-6 28,0-3 1,0-4 189,0-5 1,0-2-184,0-2 0,0 2-194,0-3 1,0-1 145,0 1 0,0-4 29,0 5 1,1-5-1292,4 4 1,-2 0 543,5 5 1,-3 0-510,4 0 1,0 4 462,4 0 1,0 6 675,0-1 0,0-4 0,1 1 0</inkml:trace>
  <inkml:trace contextRef="#ctx0" brushRef="#br0">14791 11574 8042,'0'7'266,"0"-1"-266,0-6 0,0 0 1190,0 6-717,0 1 0,0 6 290,0 1-387,0-1-203,0 6 0,2 2 58,2 5 0,-2 0 28,2 1 1,2-1-233,-2 1 21,1-1 0,-1 1 200,1-1-790,-1-5 330,2-2 132,-4-6 1,3 1 169,-5-1 22,0-6-590,0-1 270,0-6 0,0-1-148,0-4 122,0-2 110,0-6 0,-1-7-5,-3-2 1,1 0 0,-6-4-229,0 2 150,2-14 1,-5 9 105,3-7 314,3 1-153,-6 1 0,11-3-95,-4 6 1,4-4-13,1 4 1,1 2 322,4 7-283,2-3 0,6 10 81,1-3 0,-1 4 134,0 0 1,2 7-181,3 3 1,-4 2-53,4 2 1,-3 0 825,-2 0-495,0 6 1,0 1-102,1 7 0,-3 0-280,-2 4 0,-3-2 211,-6 6 1,0-1-24,0 1 1,-1 2-326,-4-7 102,-2 7 4,-6-10 1,-2 10-58,-3-6 0,2-1 153,-6-3 0,6-6 7,-2 1 0,8-6-672,1 2 0,5-4-2150,-5-1 2824,6-6 0,-3-7 0,6-8 0</inkml:trace>
  <inkml:trace contextRef="#ctx0" brushRef="#br0">15056 11123 8042,'8'-20'0,"-2"1"0,-2 10 0,0 0 0,1 6 2040,-5-3-1288,0 6 1,0 8 74,0 5-777,0 6 32,0 7 1,0 2 177,0 3 0,0-1 86,0 5 62,6-6-517,-5 10 341,5-11 1,-5 2-400,4-7 0,-4 2 118,4-3 0,-4-3 256,-1-2-44,0-2 1,0-6-1040,0 0 1,2-6 386,2 1 1,-2-4-105,2-4 0,-3-4 128,-1-5 1,5 0-9,-1 0 1,2-5-9,-1 0 0,-4 1 193,3 3 0,-1 1 349,2 0 0,-4 0-124,4-1 0,1 6-172,-2-1 1,2 6 299,-2-2 0,-1 4 737,6 1 0,-4 0-357,3 0 1,-5 1 82,2 4 1,1 2-152,-2 6 1,2 1-56,-2-1-84,-2 6 0,4-4 141,-6 2 1,4-2-193,0-2 1,2 1-293,-1-1 0,-4 0 316,4 0-67,2-5-144,-6-2 0,11 0 0,-4 1 0</inkml:trace>
  <inkml:trace contextRef="#ctx0" brushRef="#br4">15321 11216 11864,'0'-13'-1957,"0"5"1645,0-3 1,2 8 3100,2-6-802,-3 6-1850,5-3 1,0 6 0,2 0 0</inkml:trace>
  <inkml:trace contextRef="#ctx0" brushRef="#br4">15374 11190 23751,'13'5'-3532,"1"3"1,-6 1 2902,1-1 0,6 1 0,6 5 0</inkml:trace>
  <inkml:trace contextRef="#ctx0" brushRef="#br4">15387 11468 10572,'14'13'0</inkml:trace>
  <inkml:trace contextRef="#ctx0" brushRef="#br4">15401 11481 18135,'7'6'-563,"-1"1"0,-2 2-619,1 0 1,1-2-216,-2 2-977,-3 3 2262,5-5 1,0 6 0,2 1 0</inkml:trace>
  <inkml:trace contextRef="#ctx0" brushRef="#br0">15732 11216 8062,'0'-13'356,"0"5"0,-5 1 71,1 3-427,-7 2 0,9-4 0,-7 6 0,0 0 234,-4 0 0,-5 8 360,0 5 1,-4 2-67,5 7-225,-7-6-187,9 9 0,-4-6 38,6 3 1,6 2 116,2-7-54,4 7-316,1-9 210,0 4 0,6-8-172,2-2 0,10 2 61,4-7 1,3 0 119,2-4 0,4-1-15,-1-3 0,6-4-806,-5-5 1,4 0 80,-4-1 620,-6 1 0,0 0 0,-4 0 0</inkml:trace>
  <inkml:trace contextRef="#ctx0" brushRef="#br0">12275 14328 8061,'0'-16'0,"0"3"0,0 7 1110,0-3 675,0 6-1267,0-3-297,0 6 0,0 1-1,0 4 1,0 4 27,0 8 1,5 4-10,-1 5 1,7 1 84,-3-1-308,-2 1 1,6-5-167,-3 0 1,3-6 159,1 2 0,2-5-235,2-4 0,-2-3-392,3-6 1,1 0 180,-2 0 0,1-2-246,-5-2 0,1-3 338,-1-7 0,-4 0 64,-1-4 0,-5 2 280,2-6 0,-4 0 0,-1-5 0</inkml:trace>
  <inkml:trace contextRef="#ctx0" brushRef="#br0">12289 14262 8061,'-21'7'0,"2"-1"0,6-2 347,-1 1 0,6-1 1484,-1-4-888,6 6-783,-3-4 1,12 3 72,3-5 0,4-1 14,5-3 0,2-4 66,7-5 1,1 0-246,3-1 1,-4 6-111,4-1 0,-1 4-92,1-3 0,-3 0 73,3-1 1,-3-2 118,-2 2 0,-5 1-1014,-4 0 1,2 3 362,-1-4 1,-5 6-1178,-4-1 654,0-3 768,-2 5 1,-2-2 216,-10 8 1,-2 4 217,-6 5 0,-1 0 509,1 0 0,0 5 199,0 0 0,4 1-491,0-2 0,2 0 28,-2 5 0,3-6 0,6 1 457,0-2 0,0-2-452,0 1 1,6-3-316,3-2 1,2-3 195,3-6 1,5-1 76,3-4-1385,3-2 793,1-6 0,-1-5 81,-3 0 0,2-4-83,-6 5 0,2-5 104,-6 4 0,2-4 47,-7 4 0,-4 1-731,0 3 570,-4 1 0,-2 1 133,-4 3 1,-2 2 326,-6 3 1,-5 2-260,1-2 0,-6 2-38,6 2 1,-2 2 1067,1 2-642,3 4 0,-2 0-522,8 1 1,-1 0 241,5 4 0,1 1 0,4-1 0</inkml:trace>
  <inkml:trace contextRef="#ctx0" brushRef="#br0">12143 14196 8050,'-7'-8'-293,"1"2"293,6 6 2833,0 0-2428,0 6-409,0 2 8,0 11 51,0-5 0,6 11-102,2-3 0,0 2-105,1-2 1,-1 6 253,6-6-102,-1 6 0,6-7 0,2 5 0</inkml:trace>
  <inkml:trace contextRef="#ctx0" brushRef="#br0">13269 14090 8066,'0'-14'-316,"0"1"149,5 0 1,-3 0 118,2-1 750,-2 1-297,-2 0-167,0 0 1,0-1-95,0 1 0,0 0 179,0 0 382,0-1 0,-6 3-225,-3 2 1,-3 3-60,-1 6 1,3 0-152,-3 0 0,2 1-37,-6 4 1,2 4-417,2 8 1,4 0 180,0 5 0,2-5-55,-2 5 1,3-4 83,6 4 1,0-6 127,0 2-167,6-3 0,1-4-61,6-2-143,1-3 127,5-6 1,-3 0-141,6 0 145,-6-6 1,8-6 116,-7-5-40,1-1 1,0 3-83,-1-2-725,-5 2 508,0-10 1,-11 10 18,4-2 1,-4 2 145,-1 2 0,0 4-167,0 0-60,0 6 510,0-3-110,0 6 0,-1 6 387,-4 3 1,4 7-213,-3 2 1,2 1-142,2-1 1,0-4 48,0 4 0,6-3 219,3-2-254,3-6 1,1 4 149,0-7-1442,6 0 833,2-4 0,5-1 57,1-4 322,-7-2 0,5-12 0,-4-2 0</inkml:trace>
  <inkml:trace contextRef="#ctx0" brushRef="#br0">13904 13533 8048,'8'-19'468,"-3"-1"-328,-5-7 1,0 7 1098,0 2-302,0-3-647,0 7 1,-1 0 490,-3 10-482,2 3 0,-4 8 59,6 6 0,-1 5-127,-4 4 1,4 7 14,-4-2 0,4 4 0,1 0 0,0-3-345,0 2 1,4 0 132,1 1 71,5-9-617,-8 9 401,3-17 0,0 6 72,-1-7 1,2 0 167,-1 0-1228,-4-5 371,5-2 363,-6-1 87,0-3 179,0 4 0,-6-11-42,-3 1 0,-3-6 1,-1 1 1,-2 1-848,-2 0 653,2 5 0,-8-8 117,5 7 1,-4 0 139,4 4 1,1 0-115,3 0 1,5 0 166,1 0 1,5 5 669,-2 4 1,4 3-431,1 1 1,1 1 28,4-1 1,2-4-102,6-1 0,6 0 17,3 1 0,2-2 136,-2-3-165,3-2 1,-3 4-1558,9-6 0,-3-2 664,3-2 1,-5-4 760,-4-5 0,4-6 0,-6-1 0</inkml:trace>
  <inkml:trace contextRef="#ctx0" brushRef="#br0">14143 13560 8043,'-6'-13'250,"4"5"0,-5 1-252,2 3 0,4 2 0,-9-2 887,5 8-543,1 3 1,4 7 48,0-1 1,-5 5 11,1-1 1,0 5-180,4-4 1,0 0-31,0-5 0,0 2-1563,0 2 938,5-2 1,-2 0 140,6-7-1286,0 1 736,-2-1 840,5-2 0,-4-6 0,5 0 0</inkml:trace>
  <inkml:trace contextRef="#ctx0" brushRef="#br0">14103 13520 8016,'-13'-7'60,"5"-5"-144,-4 11 105,11-11-1,-5 10 6,0-9 1161,5 9-714,-5-10 0,7 6-85,4-2 1,2 0-156,6 4 1,1-2-301,-1-3-77,6-3 1,-4 6-10,2-2 0,2 0-83,-1 4 1,4 2 230,-4-2 1,-1 3 55,-3 1 0,-1 0-731,0 0 444,0 0 0,-5 1 127,-4 3 33,-2 4 1,-2 5-103,0 0 734,-6 0 0,-2 1-1,-5-1 0,0 0-447,0 0 1,1-4 206,3 0 26,-3 0-5,5 4-583,0 0 0,2-4 109,10 0 1,-2-6-132,5 1 175,1 4 0,6-7-6,3 4 0,-4-4 21,4-1 1,1 0 63,-1 0 1,-1 2-12,-3 2 142,-1-2-138,0 3-6,0 1 19,1 2 0,-7 5 133,-3 0 0,-2 0 222,-2 1 0,-6-3 341,-3-2-478,-3 3 0,-5-5 21,-1 7 1,-4-3-26,4-2 1,5-1-289,4-4 179,0-3 1,-2 4-1449,2-10 0,3-2 0,7-8-300,4-2 1652,-4-4 0,11-11 0,-5-2 0</inkml:trace>
  <inkml:trace contextRef="#ctx0" brushRef="#br0">14447 13282 8006,'0'-27'219,"0"7"1,5-1 21,-1 3 0,0 4 214,-4-4 406,6 3-253,-4 2-63,10 6-273,-11 1 0,9 7-17,-5 4 1,1 4-29,-2 8 0,-3 5-13,4 9-29,2-3 0,-5 9-62,2-6 1,2 4-192,-2-4 1,1 4 205,-5-4 0,0 0 24,0-4 0,0-5-230,0 0 1,0-6-125,0 2-856,0-9 460,0 2 458,0-9 0,0 2-243,0-8 0,0-4 95,0-5 1,0 0 124,0 0 1,4-5 10,1 0 0,3-5-11,-3 1 0,5-2-9,-1 2 0,1-3 140,-1 3 19,3-3 1,-5 4-188,7 4 435,-1-4-195,-6 6 1,5-2-75,-3 8 223,2-3 1,-2 11 884,0-4-878,-6 4 0,3 7-87,-6 3 0,0 2 70,0 3 1,-1 3-32,-4 1 1,2 1-253,-6-1 46,6-4 0,-4 6 116,3-7-44,2 0 1,-5 0 80,2 0 35,4 1 1,-5-5 114,6-1 0,1-5-131,4 2 259,2-4-195,1-1 0,3 5-23,-2-1 1,7 0 67,2-4 0,6 0 113,-2 0 0,-2 0 127,2 0-1959,0 0 1043,-1-5 0,7 2 243,-6-6 1,6 4 26,-6-3 173,3 5 0,2-9 0,-1 4 0</inkml:trace>
  <inkml:trace contextRef="#ctx0" brushRef="#br1">13904 20128 8126,'0'-13'0,"5"0"576,-1-1-191,0 1 646,2 6-215,-4 1-440,4 0 1,-5 4-123,4-2 0,-4 8 135,3 5 47,-2 3-159,-2 7 1,0 6 53,0 6-32,0 6-60,0-3-60,0 0 1,0 2 179,0-5-120,0 0-243,0-4 91,0-7 16,0 5 1,0-10-295,0 3 121,0-10-61,0 4 235,0-10-251,0 4 0,0-17-205,0-2 259,0-9 1,1 0 151,4-9-16,-4-3 0,11-1 14,-3-1 1,3 6 15,1-6 1,0 7-1632,0-2 583,1 3 448,-1 7 59,0 2 999,0 6-311,-5 6-253,3-5 1,-3 12 94,5 0 1,-4 3 269,0 10-114,-6 3-104,3 5 0,-2 8 113,0-2 1,1 7-153,-5-3 0,0 4 0,0-4 0,0 4 15,0-4-700,6 0 426,-5-5 1,9 1-174,-5-1 1,5-4-216,-1 0 1,3-5 571,1 0 0,0-2 0,0-2 0</inkml:trace>
  <inkml:trace contextRef="#ctx0" brushRef="#br1">14487 20234 8126,'0'-13'0,"-6"-1"0,-1 6 0,-7-1 2043,1 6-1319,0-3 1,0 6 70,-1 0-275,7 6-185,-5 1 0,6 8-81,-2 3 0,-3 1 105,7 3-397,-1 3-295,5-5 318,0 7 1,2-5-82,2 0 0,4-6 150,5 2 0,6-3 47,3-2 1,-1-1-67,1-4-79,0-2-1506,4-6 1018,1 0 0,-1-1-33,1-4-26,-7-2 329,0-6 1,-7 0-75,0-1 1,-6-5-30,-2-3 506,-4-3-157,-1 5 0,-1-4-178,-4 6 301,-8-5-90,-2 8 0,-10-8-96,3 5 1,2 0-1,-2 5 1,5 1 1034,0 3-486,2-2 28,8 9 394,-5-4-199,11 6-38,-5 0-403,6 0 1,1 0-202,4 0 1,2 0-404,6 0 1,5 0 166,-1 0 0,7 0-126,-2 0 1,2 5 195,-2-1 0,3 0 77,-3-4 1,1 0 35,-1 0-11,3 0 1,-6 6 109,4 3-101,-4 3 1,-6 3 4,0 2 0,-4 4-3,0 5 0,-5-4 23,5 1 268,-6-1-122,3 4 0,-6-4 63,0 0 0,0-1-50,0 1 0,0-3-44,0-6 0,0 1 245,0-1 23,0-6-281,0-1 1,0-7-33,0-4 0,4-7 37,1-5 1,5-7-11,-1 2 1,3-4-845,1-5 0,2 1 342,2-5 1,-1 6-261,6-2 1,-1 4 250,1 5 0,-1 3-352,-4 6 282,-2 5 1231,4 2-591,-6 6 0,-5 6-38,-4 3 612,4 9-532,-7 2 1,5 7 1,-6-1 1,0-1-7,0-3 0,1 2 404,4-6-206,-4 5-286,11-8-1422,-10 10 914,9-10 1,-3 2 130,5-8 250,0 3 0,6-5 0,2 7 0</inkml:trace>
  <inkml:trace contextRef="#ctx0" brushRef="#br1">15480 20366 8132,'0'-13'2256,"0"6"-1065,6-5-763,1 11 1,8-10-95,3 7 1,-2-5-200,6 5 1,-4-5-9,4 4 1,0 1 7,4 4 0,1 0 0,-1 0 1,1 1-136,-1 4 0,1 2 0,-1 6 0</inkml:trace>
  <inkml:trace contextRef="#ctx0" brushRef="#br1">16129 20207 8169,'6'-13'623,"-3"1"26,6 4 183,-7-4-29,10 10-326,-10-4-264,9 6 0,-9 3 177,2 6-147,-2 0-60,-2 16 0,0 0 91,0 6 0,0 1 91,0-1-301,0-3 44,0 5 1,0-8 287,0-3-647,0-3 247,0-6 113,0 0 132,0 1-588,0-7 240,0-1 1,0-8 99,0-2-217,0-9 99,0-2 1,4-10 136,1 3 1,5-3 2,-1-2 0,-2 1-565,2-1 243,0 1 131,4-1 0,0 1-232,1-1 1,-1 1 110,0-1 0,0 7-150,1 2 471,-1 4 474,0 0 0,-1 8-333,-3 6 0,-4 8 11,-5 9 0,5 4-57,-1 5 1,1 5 11,-5 0 1,0 5 593,0-6-288,0 1-206,0-10 0,4 3-199,1-7 63,-1 1 1,0-5 0,2-1 89,2-3 1,-4-3 80,5-6-999,-6 0 529,9-6 0,-5-3-50,6-9 0,0-2-65,1-7 1,-1 1 164,0-1 0,5 1-218,-1-1 0,0 1-259,-9-1 0,4 2 97,-3 3 684,3 3-163,-5 6 0,1 1-330,-4 3 113,-3 3 0,5 8 779,-6 2 15,0 4-358,6 11 0,-4-3 208,2 6 0,-2 1-149,-2 8 0,4-3-70,0 3 1,5-3 104,-4-1-1139,5-7 601,-3 5 0,7-6-335,-1 3 1,0-2-497,0-7 0,2 0 1069,3 0 0,2-5 0,7-2 0</inkml:trace>
  <inkml:trace contextRef="#ctx0" brushRef="#br1">17082 20207 8169,'0'-13'0,"-6"0"1184,-1 0-708,-6-1 1,-2 3 302,-3 2-47,4-3-366,-5 11 0,-1-5-62,-2 6 1,2 6-31,-2 2 0,4 10 223,-4 4-529,6 3 214,-3 2 1,5 1-81,1 3-30,6-4 1,-3 10-1,5-6 220,2-1 1,8-7 103,3-1-1683,4-6 906,1 4 0,2-9 72,3-2-501,2-3 528,1-6 0,4 0-19,-3 0 0,-1-6 114,1-3 1,-6-4-733,2-5 438,2 4 193,-5-11 0,4 4 223,-6-5-29,-5 5 29,3-4 0,-9 10-119,2-2 1,-2 2-21,-2 2 265,0-1 1,-2 7 617,-2 3 49,2 2-464,-3 2 0,0 6-62,1 3 1,-2 4 145,1 5 1,4-2 245,-3 6 0,2-4-232,2 4 1,6-6 29,3 2 0,0-4-164,4 0 1,-3-1 21,8 0 0,1-4 146,-1 0-432,5-6 1,-2 3 0,4-8-604,-3-2 354,3-4 186,-5 1 0,5-9 69,-2 3 0,0-4-222,-5 4 0,4-5-255,-5 1 1,1-1 172,-5 5 271,1 0 0,-6 1-172,1 3 33,-6 3 546,3 6-165,-6 6-55,0 1 0,-1 7 273,-4-1 0,4 5-141,-4-1 1,2 2-114,-1-1 1,2-3 187,-2 2 1,3-6 821,1-3-603,0 1-503,0-1 0,1-2 162,3-6 0,-1-2-84,6-2 0,-4-5-21,3-9 1,1 2-449,5-6 1,-1 4-675,0-4 1,0 0 664,1-4 1,-1-1 29,0 1 0,0 1-300,0 3 139,1 2 144,-7 7 1,5 0 264,-3 0 1,2 5-85,3 4 1,-5 2-49,-1 2 1,-3 2-44,4 2 665,-6 10-338,8 0 0,-9 11-65,2-3 334,4-2-225,-7 5 1,6-6-82,-2 3 0,-2 1-24,6-5 0,-5 4 511,5-4-159,-6-1-1627,9-3 840,-11-7 0,6 3-106,-2-5 525,-4-1 0,11-4 0,-5 0 0</inkml:trace>
  <inkml:trace contextRef="#ctx0" brushRef="#br1">18089 20154 8169,'7'0'1569,"-1"0"-414,0 0-1024,-5 0 1,5 6 63,-6 3 1,0 9 62,0 4 1,0 1 106,0 0-1052,0 2 586,0-5 0,-4 2 128,-1 0-668,1-6 506,4 9 1,-2-10 134,-2 3 0,3-3 0,-5-2 0</inkml:trace>
  <inkml:trace contextRef="#ctx0" brushRef="#br1">18022 19943 8217,'0'-20'0,"0"6"0,0-5 1589,0 5-968,6 7 0,2 1-148,5 6 1,0 0-184,0 0 0,2 2-1919,3 2 754,-3 3 604,10 7 1,-5 3-1036,7 1 639,-1 0 350,1-5 0,4-1 115,-1-4 1,7-2 201,-1-6 0,2 0 0,1 0 0</inkml:trace>
  <inkml:trace contextRef="#ctx0" brushRef="#br1">18645 19903 8217,'26'-27'0,"1"1"0,-5-1 102,0 1 147,-6-6 35,-3 4 0,-2-9 490,-7 6-526,1-6-62,-5 9 1,0-4 92,0 5 0,-2 2 153,-2 3 77,-4 3-323,-5 6 0,3 6 419,-3 2-596,8 4 57,-13 7 1,11 7 181,-6 9 1,-5 13 185,1 5-853,-1 8 153,11 5 1,-5 8 121,3 5 1,2 8-151,2-35 1,1 1-1,2-2 1,-1 0 217,-1 4 1,-1 0 0,4-3 0,0 0 44,-2 3 1,1 0 0,1-3 0,1-1-861,0 37 1,0-9 414,0 5 0,0-13-347,0 4 0,0-10 279,0-4 0,0-9 544,0 0 0,4-8 0,0 0 0,-1-3 0,-1-2 0</inkml:trace>
  <inkml:trace contextRef="#ctx0" brushRef="#br1">18340 20380 8124,'6'-21'0,"-4"2"-15,15 12 1,-6-4-63,11 7 0,-5-5-11,5 5 1,0-1-48,5 5-174,-1 0 232,7 0 0,-4 2-109,7 2 1,-6-3-156,6 4 0,-5-4 142,4-1 199,-6 0 0,10 0 0,-5 0 0</inkml:trace>
  <inkml:trace contextRef="#ctx0" brushRef="#br1">18989 20221 8124,'0'-14'0,"0"7"0,0-5 0,-1 11 0,-4-4 0,2 0 0,-5 0 1246,-1 1-738,-5 4 1,6 1-66,-1 4 0,0 6-250,-4 7 1,4 1-319,0-1 1,5 1 80,-5 3-44,6 3 82,-3-10 1,6 8 112,0-5 1,6 4-87,3-4 1,-2-2-125,2-7 1,4 1-153,5-6 0,-1 1 111,-3-5 1,-1 0 147,0 0 0,0-8-19,1-5 1,-3 0-15,-2-5 1,3-2 9,-11 5 0,5-9-28,-6 7 553,0-7-296,0 10 0,-1-7-91,-4 3 1,0 4-34,-4-4 0,-2 3-2218,7 2 963,0 6 1169,4-5 0,0 4 0,0-5 0</inkml:trace>
  <inkml:trace contextRef="#ctx0" brushRef="#br1">19466 19545 8108,'0'-14'0,"0"-4"835,0 16-418,0-3-261,0 10 1,0 4-105,0 9 0,0 4-52,0 9 1132,0 3-704,0 6 0,0 4-5,0 0 0,0 4-24,0-4 0,0 1-202,0-6 0,-2 1 0,-2 0 0,3 0-1086,-4-1 0,4-5 546,1-3 1,0-3-1524,0-2 600,0-5 1266,0 4 0,0-10 0,0 4 0</inkml:trace>
  <inkml:trace contextRef="#ctx0" brushRef="#br1">20062 19347 10595,'7'6'241,"-1"1"-307,-6 12 1,-1 3 178,-4 9 1,-1 3 150,-3 6 1,-1 5-190,6 4 1,-5 2 122,4 2 0,-3 0-12,3 0 0,1-1 54,4-4 1,0 1-298,0-9 1,0 1-994,0-10 1587,0 5-256,0-14 1,1 8 144,4-12-1276,-4-1 600,11-9 1,-9-1-146,6-3 361,-6-2-161,3 4-116,-6-12 160,0-2 1,-2-6 0,-2-2-193,-5-2 0,-7-1 263,-2 1 1,-4 2-24,4-6 1,-5 6-156,1-2 816,3 3-414,-6 8 1,10-3 663,-3 5-404,3 1-223,2 4 1,0 6-23,0 3 0,1 2 36,3 3 270,-3 5-188,11-5 1,-5 10-58,6-6 1,0 1-50,0-2 1,7-2 34,7 3 0,5-5-66,7-4 1,7 1-1207,2-5 1,3-1 534,2-4 0,-2 0-1639,-3 0 2170,10 0 0,-16-6 0,9-1 0</inkml:trace>
  <inkml:trace contextRef="#ctx0" brushRef="#br1">14460 21717 8072,'0'-13'813,"0"5"120,6 3-659,-4 5 1,8 10 38,-6 3 1,5 15 148,-4 3 0,4 3-32,-5 6-84,6 2-171,-8 11 1,8-1 87,-6-4 0,2 2-137,-1-6 1,-4-1-648,4-8 1,0 1 334,0-10 0,-1 2 7,-4-10 0,0-5-60,0-4-65,0-6-260,0 3 175,-6-18 190,-1 3 1,-2-16-80,0 3 1,1-9 83,-6-4 1,1-3 78,0-2 1,1-7-114,3-6-761,-3 6 899,11-17 0,-5 16 35,6-10 0,7 4-45,7 1 0,5 6-18,7 3 1,5 7 68,0 2 0,4 7 859,-4 1 0,0 2-385,-4 8 0,-2 3-213,-3 6 0,1 5-68,-5-2 1,0 5 569,-5 5 0,-1 6-653,-3 7 1,1 10-293,-6-2 0,1 5 172,-5 0 0,0-3 91,0 3 1,-8 1-66,-5-1 1,-5 3 98,-4-7 1,-3 2 231,3-7 0,-3 2-36,-1-2 1,1-3 100,3-6 0,1-1-105,3-3 0,8-3-19,-3-6 0,7 0-239,-3 0 0,6-6 0,-3-2 0</inkml:trace>
  <inkml:trace contextRef="#ctx0" brushRef="#br1">15096 21518 8143,'-7'0'567,"1"6"0,4 2-529,-2 5 0,2 5 21,-2-1 1,3 7 130,1-2 1,0 3-116,0 1-328,0 1 288,5-7 1,-2 4 4,6-6 1,-6 4 20,2-5-61,2 1 0,0-5 0,6 0 0</inkml:trace>
  <inkml:trace contextRef="#ctx0" brushRef="#br1">15215 21240 8186,'6'-7'0,"1"-5"844,1 11-422,4-5-264,-5 12 1,5 1 154,-4 6 0,4 6-175,-3 4 1,-2 7-65,2 6 0,-1 1 55,0-2 712,-2 3-508,0-4 0,-3 1 39,6 1 0,-6-7-81,1 2 0,-1-8-100,2-1 0,-4-5 299,4 0-1082,-4-8 406,-1 3 262,0-11 85,0 5 1,0-7-82,0-4 1,2-3-47,2-10 0,-3-1-713,4-3 1,1-3 329,-2 3 1,6-3-166,-1-2 1,-1 1 147,0-1 1,3 2 67,6 3 1,-2-1-268,3 5 1,-4 2-144,0 7 0,-1-1 760,0 5 1,0 1 828,1 4 0,-3 6-667,-2 2 0,3 9-55,-3 0 0,-2 7 237,2-2 1,-4 3-87,3 1 0,-3-1-432,4-3 0,-5 4 62,5-4 0,-2-3 58,2-2 0,3 2-4,-3-1 6,2 0 0,3-5 0,-1 0 0</inkml:trace>
  <inkml:trace contextRef="#ctx0" brushRef="#br1">15983 21585 8478,'-4'-14'777,"-2"3"614,-1 2-622,-8-3-373,0 5 0,-5-1-70,2 4 0,3 2-40,-2 2 1,2 0 112,2 0 1,-1 6-231,1 3 1,4 3-1,0 1 1,6 6 106,-1 3 0,8-1-31,5 1 1,5-1-1024,3 1 0,-1 1 450,6-5 1,5 0-930,4-5 927,6-6 1,-6 3 0,5-5-85,1-2 1,3-3 114,-9-5 299,5-2 0,-2-12 0,6-2 0</inkml:trace>
  <inkml:trace contextRef="#ctx0" brushRef="#br1">16354 21095 8186,'0'-14'0,"0"7"717,0 1 0,0 8-175,0 2 0,1 5-244,4 9 1,-4 4 114,4 9 1,1 4 240,-2 9 0,0 3-247,-4 6 1,0-1-127,0-4 1,2 1-7,2-10 1,-1 3-31,6-12 1,-6-3-336,1-5 168,4-6-117,-7 3 0,7-10-680,-4 0 608,-2-6 0,8 1 60,-6-8 1,5-8-3,-4-6-1571,5-5 1032,-9 8 0,10-8 90,-7 5 1,5-4-500,-5 4 596,7 1 1,-9 5 220,7 3 1,-4-1 480,4 5-158,-7 1 1,9 10 261,-7 3 1,2 4-329,-1 5 1,0-2 76,4 6 0,3-5 395,-3 6 1,3-3-206,1 2 1,0 2-606,0-7 0,5 5 103,0-4 162,5 6 0,-2-10 0,5 5 0</inkml:trace>
  <inkml:trace contextRef="#ctx0" brushRef="#br1">17321 21704 8111,'-8'-21'0,"2"-4"0,6 10 903,0 2-569,0 1 0,0 10 646,0-7-276,0 6 0,0-2-321,0 10 1,5 8-175,-1 9 0,5 5-67,-5 3 1,2 6 48,-1 8 1,-4-1-112,4 5-745,-4 1 873,-1 4 0,0-5 20,0 1 1,0-7-540,0 3 1,0-10 79,0-4 0,0-8-134,0-1 8,0-11 28,-6 6 213,5-15 1,-11 4 364,3-6 0,2-11-514,-2-2 1,0-9 160,-4 0 1,0-9 156,-1-4 1,6-1-132,-1-3 0,4 1 5,-3-11 0,5 0 143,-2-4 1,4 2-111,1 2 1,6-2-344,2 2 1,10 5 104,4 4 1,9 2 194,4 7 0,2 0 255,-2 5 1,7 5 363,-7 4 1,2 3-340,-6 6 0,-8 2-62,4 6 1,-5 1-66,0 4 1,-5 8 46,-8 9 1,-3 4-438,-6 5 0,0-3 126,0 3 0,-7 2 123,-6-3 1,-7 1-15,-6-4 0,-6 2-64,-4-2 0,-2 2 354,-2-7 1,5-3-29,0-1 0,5-3-1061,-1-2 0,8-4 108,1 0 776,6-6 0,-4 2 0,7-5 0</inkml:trace>
  <inkml:trace contextRef="#ctx0" brushRef="#br1">17903 21518 8189,'6'-13'0,"-4"0"0,4 6 889,-6 1-533,0 6 0,-11 0 25,-2 0 1,-5 1-55,1 4 1,-2 2-117,-3 6 1,-2 6 92,6 3 1,2-1-60,7 1 1,-1-4-122,6 4 0,-1-5-155,5 5 1,6-5 182,3 0 1,4 1 34,5-5 0,2 2-424,7-11 1,-5 2-154,0-1 0,0-4-297,5 4 379,-7-10 137,5-2 0,-10-6 4,3-1 0,-4-3 46,-1-1 1,-5 0 128,-4 5 1,-2-5-23,-2 1 1,-6-5 163,-3 4 1,-4 0-152,-5 5 1,2 0 8,-6 0 0,6-1 99,-2 1 0,3 4-24,2 1 1,4 5-1780,0-2 1696,6 4 0,3 7 0,8 1 0</inkml:trace>
  <inkml:trace contextRef="#ctx0" brushRef="#br1">18327 21518 8111,'0'14'-43,"0"-1"0,0 0 226,0 0 0,0 2-78,0 3 1,0-4-167,0 4 0,0 1-105,0-1 0,0 4-345,0-4 511,0-1 0,-6-3 0,-1-1 0</inkml:trace>
  <inkml:trace contextRef="#ctx0" brushRef="#br1">18301 21346 8140,'13'0'0,"0"0"246,0 0 1,1 0 393,-1 0 1,0 6-272,0 3 0,1 4-114,-1 5 1,-1-2 215,-4 6 1,3 0-157,-7 5 1,5-2-250,-5-3 1,1 1 75,-5-5 1,4 4 338,1-4-528,-1-1-365,-4-3 0,1-3 57,4-2 126,-4-3 0,11-12 143,-3-3 1,-2-4-26,2-5 1,0 2-315,4-6 1,0 5 165,1-6 0,-1 3-160,0-2 1,0 1 70,1 4 1,-6 2-40,1-3 379,0 3 0,0 8 366,0 3 1,-5 2-103,5 2 0,-6 6 234,1 3 1,-2 9-230,-2 4 1,4-2 87,1 2 0,1-4-113,-2 4 0,2-4-315,3 4 0,2-6-407,-2 2 0,3-4 390,1 0 0,2-3 28,3-2 68,-4-3 0,11-6 0,-4 0 0</inkml:trace>
  <inkml:trace contextRef="#ctx0" brushRef="#br1">19214 20856 8175,'0'19'297,"0"-2"79,0 5 1,0 6-212,0 7 730,0 3-526,0 2 1,-1 6-46,-4 2 0,2-1-14,-5 2 1,3-1 274,-4 5 0,6-3-385,-1-6 0,1 1-379,-1-10 1,2-3 304,-2-1 1,4-4 143,4-5 1,-1-3-1810,6-6 1539,-6 0 0,9-5 0,-5-2 0</inkml:trace>
  <inkml:trace contextRef="#ctx0" brushRef="#br1">18963 21201 8171,'6'-8'0,"1"2"0,12 6 0,3 0 1480,-3 0-1018,12 0 1,-7 0-93,11 0-575,6 0 94,6-6 1,6 1 81,0-4 0,0-3-262,0 3 1,6-8 0,1-4 0</inkml:trace>
  <inkml:trace contextRef="#ctx0" brushRef="#br1">17493 9971 7736,'0'-7'-143,"0"0"277,0 2 291,0 4-225,0-11-58,0 5 1,0-2 213,0 0 377,0 6-244,0-3-93,0 0-103,0 5 1,-2-10 107,-2 7-363,2 0 0,-3 5 271,5 3-114,-6 4 1,4 5-512,-2 0 1,-2 5 203,2 0 0,-1-4 27,5 0 0,0-4 129,0 8 1,0-4-18,0 0 1,5-1 7,-1 0 0,5-4-181,-5 0 100,6-6 10,-2 2 1,5-5 53,0 0 1,-4-5-26,0-4 1,-2-7-32,2-2 0,1 0 33,-5 5 1,4-5 0,-5 1 1,1-2 1,-5 1 0,0 3 7,0-2 1,0 2 197,0 2-159,0-1 0,-6 3 94,-3 2 0,1-2-111,0 7 1,-1 0 9,-4 4 0,4 0 21,0 0 0,4 0-185,-3 0 123,-1 6 1,-3 1 37,3 6 0,2 0-16,2 1 1,4-1-23,-3 0 0,2 5 13,2-1 0,6 1-12,3-5 1,-2 1 175,2-1 1,0-1-54,4-4 0,0 3-41,1-7 0,-1 5-59,0-5-191,0 1 1,1-7-16,-1-2 0,-1-3 102,-4-7 0,3 1 50,-7 0 1,0-2 2,-4-3 0,0 4-129,0-4 0,0-1 65,0 1 0,-1-4 86,-3 5 1,-2-1-37,-3 5 1,-3 1-10,3 3 1,-2-1 210,-3 5 1,5 1-63,1 4 0,-1 0-74,-4 0 0,4 7-9,0 7 1,4 0 8,-3 8 1,5-1 10,-2 1 1,4 3 172,1-3 1,0 2-105,0-2 0,6-3-138,3-6 0,2-4 83,3 0 0,-6-2-6,1 2 0,0-3-191,4-6 0,1 0 110,-1 0 0,0 0 29,0 0 1,-1-6 1,-3-3 0,-2-3-20,-2-1 1,-4-5 22,3 1 1,-2-1 29,-2 5 0,-6 0 8,-3-1 0,-3 0 9,-1-4 1,-1 8-28,-4-4 0,3 6-1,-3-1 1,4 3 226,1 6 0,-1 0-69,1 0 1,1 1-175,3 4 0,4 4 73,5 8 0,0-2 17,0 3 0,1 1-749,3-2 1,5 1 662,9-5 0,-3 1 0,4-1 0</inkml:trace>
  <inkml:trace contextRef="#ctx0" brushRef="#br1">17625 9918 8902,'-7'0'1581,"1"0"-1159,6 0 396,0 0-510,6 0 1,-3 0-98,6 0 0,-5 0-13,5 0 1,0 0 43,4 0 0,0-4 144,0 0 1,1-5-113,-1 4 0,0-4-37,0 5 1,1 0-27,-1 4 0,0-5-13,0 1 1,5-5-313,0 5 1,-1-1 112,-3 5 1,0-4-223,4-1 1,-3 1 150,2 4 1,2-5 100,-1 1 1,1-2-27,-1 2 1,-3-2-108,2-3 0,2-1 9,-1 5 1,0-4 66,-5 5 28,0-6 4,0 2-66,1 1 0,-5 1 36,-1 6 30,-5 0-12,3 0 5,-6 0-8613,0 0 8616,-6 0 0,-1 0 0,-6 0 0</inkml:trace>
  <inkml:trace contextRef="#ctx0" brushRef="#br1">18049 9720 7718,'0'-8'0,"0"2"0,0 6 1669,0 0-1082,-6 0-86,5 0 24,-5-5-28,6 3-174,0-4 780,0 6 2119,0 0-3166,6 0 48,-5 0 95,11 0-112,-11 0 1,11 0-45,-3 0 0,-2 0-110,2 0-149,0 0 154,4 0 1,0 0 88,1 0-438,-1-6 273,-6 5 0,5-5 61,-3 6 75,3 0-130,1 0-22,-6 0 63,5 0 1,-9 0 12,6 0 1,-5-4 40,5-1 0,-5 1-58,5 4-1,-6 0 69,9 0 0,-9 0-41,6 0 88,-6 0-86,3 6-16,-6-5 860,0 11-545,0-5 0,-6 6 8,-3 1 1,0-1-106,-4 0 1,2 0-13,-6 1 1,-2-1 58,1 0 1,-1 5 46,1-1 1,4 1-79,-4-5 1,3 1-1,2-1 12,0 0 0,4-1-30,0-3 1,5 1-447,-5-6 0,6 2-886,-2-1 1466,4-4-3400,1 5 1543,0-6 1589,6 0 0,1-6 0,6-1 0</inkml:trace>
  <inkml:trace contextRef="#ctx0" brushRef="#br1">18115 9653 6882,'0'-7'1473,"2"0"-1894,2 2 189,-2 4 245,9-11 1,-8 11 419,6-4-131,-6-2-38,3 5-145,-6-3 35,0 5 1666,0 0-1661,-6 0 3,5 0-112,-11 0 1,4 0 196,-5 0 14,0 0 0,0-5-90,-1 1 1,0-1-59,-4 5 1,3-4 27,-2-1 1,1 0-1,-2 0 0,2 4-151,-6-4 0,4 2 81,-4-1 1,4 2-81,-4-2 0,0-2 88,-4 2 0,4-2 0,-1 1 1,1 4-77,-4-3 0,-1 1 57,1-2 0,4 4 8,0-4 1,4 2-8,-4-1 0,1 2 1,-1-2 0,-1-2 13,5 2 1,-4-1 0,5 5 0,-6-4 1,6 0 1,-2-1-107,1 5 0,2 0 50,-6 0 1,6 0-1,-2 0-48,3 0 1,-2 0-136,-1 0 1,-1 0 149,1 0 1,2 0 38,-6 0 1,4 0-27,-4 0 1,4 5 63,-4-1-86,6 6 1,-7-7-178,5 6 200,0-6-159,-1 9 71,4-11 1,-4 9 53,6-5 0,0 4-26,0-5 1,-1 5-38,1-5 238,0 7 0,0-8 19,-1 5-111,1-5-12,0 9 1,0-6 6,-1 3-1,1 3 1,0-6-5,0 2 0,4-2 76,0-6-14,6 6-83,-3-4 0,5 3 35,-4-5 131,4 0 332,-5 0-229,6 0-1850,0 0 643,0-5 0,1 3-1470,4-2 2388,2 2 0,6-4 0,1-1 0</inkml:trace>
  <inkml:trace contextRef="#ctx0" brushRef="#br1">16831 9428 7720,'0'-7'-293,"0"-5"210,0 11 1,-5-7 118,1 4 0,-1 1 36,5-6 1,0 5 932,0-5-201,0 6-365,0-3 1,0 5 378,0-4-312,0 4-84,0-5 75,0 6 0,-1 1-107,-3 4 0,2-2-373,-2 6 1,1-1 64,-2 6 1,-1 3 128,-2 1 1,-4 6-629,3-2 1,-7 1 183,-2-1 1,1 2 174,3-7 0,5 1 80,1-5 1,-1 1 15,-4-1 0,-1 3 32,1-3 0,0 6-32,0-10 0,1 6 36,3-6 1,-1-2-132,5 2 0,1-5 79,4 5 3,0-6 0,0 4 17,0-2 1,1-4-37,4 4 1,2-2 107,6 1 1,1-2-79,-1 2 0,2-3 26,2-1 1,-2 5-3,3-1 1,-4 1 123,0-5 0,3 0-128,1 0 1,-1 0-267,-3 0 333,-1 0-94,0 0 1,-4 0-2561,0 0 1140,-6-6-7,9 4 1398,-11-4 0,11-5 0,-5-4 0</inkml:trace>
  <inkml:trace contextRef="#ctx0" brushRef="#br1">16685 9852 5885,'0'-7'-124,"0"1"668,0 6-180,0 0 153,-6-6-203,5 5-88,-5-5 175,6 6 917,0 0-1022,-6 0 19,4 0 258,-3 0-191,5 0-40,0 0 0,4 1-84,0 4-188,7-4 84,-10 11 0,7-9 112,-4 6-229,3-1 1,7 6 236,-1-1-134,-6-6-32,5 5 1,-5-6 105,6 3-269,1 2 0,-5-5 579,-1 3-140,1 3 0,4-9 134,1 6-391,-1-6-57,0 3 0,5-2 43,0 0-398,-1 1 67,-4-5 0,1 4-201,-1 1 88,0-1 187,0-4 1,5 0 11,0 0 1,-1 4 22,-3 1 1,-1-1 124,0-4-106,0 0 0,1 0-149,-1 0 1,-4 0-77,-1 0 228,1 0-28,5 0 0,-1 0-390,0 0 1,0-4 187,0-1 1,-4 0 36,0 0 1,0 4-81,4-4-27,0-2 308,1 5 0,-1-5-238,0 3 12,-5 2 135,3-4 0,-8 6-112,6 0 75,-6 0 207,9 0 0,-5 6 0,6 2 0</inkml:trace>
  <inkml:trace contextRef="#ctx0" brushRef="#br1">17228 9879 7879,'-7'0'0,"-1"0"1346,4 0-395,2 0-277,-4 0-8,6 0 151,0 0-347,6 0-260,2 0 1,5 0-65,0 0 1,0 0 64,1 0 0,-1 0 0,0 0 0,-3 0-249,4 0 1,-8 0-705,7 0 571,-3 0 0,-1 0 63,0 0 1,-5 0 77,5 0 0,-6 1-22,1 3 1,-2-1 102,-2 6 0,0-4-76,0 4 0,-2-1 246,-2 6 1,-3 3-54,-7 1 0,3 0-58,2-5 0,-3 1 163,3 4 1,-3-3-108,-1 3 0,4-8-935,1-1 408,5-1 329,-9 6-397,10-1 0,-4-4 429,6 0 0,0-6 0,0 2 0</inkml:trace>
  <inkml:trace contextRef="#ctx0" brushRef="#br1">19082 9084 8213,'6'-7'-924,"-3"-5"699,6 3 0,-5-1 718,5 1 1,-5-3-137,5 3 1,-5-2-27,5-3-156,-6 1 188,9 6 0,-11-1-90,4 4 1,-2 3 459,1-4-468,-2-2 0,2 5-30,-8-2 1,-1 8 0,-8 5 0,0 4-454,-14 5 0,2 4 106,-10 9 0,4-3-19,-4 3 1,-1-3 182,-3-2 0,-1 1-22,0-1 1,5 1 170,0-1 1,5-1-96,-1-3 1,3 2 4,2-6 0,4-1-10,0-4 0,7 1 159,2-1-212,0 0 1,10-1-1459,-6-3-271,6-3 1246,3-6 0,7 0 178,6 0 1,-4-2-32,0-2 0,0 1 288,4-6 0,0 0 0,1-4 0</inkml:trace>
  <inkml:trace contextRef="#ctx0" brushRef="#br2">18605 9269 18301,'0'-13'-4053,"2"1"2045,2 4 2203,-2 2 62,3 0 6,-5 4-624,6-3 384,-4 5-444,4 0 1,-6-2 537,0-2 114,0 2-604,0-4 277,0 6 0,-2 6 177,-2 3-147,2-3 145,-9 6 0,8-4-11,-6 10 0,0-2-55,-4 6-221,-1-5 104,1 8 0,0-6 148,0 3 180,-1-3-95,1-6 0,4 0-81,1 1 0,5-1 47,-2 0 184,4-6-97,1-1-47,0 0 0,6-4 25,2 2 1,6-2-57,3-2 1,4-5-3,5 1 0,1-7-336,-1 3 1,1 0 105,-1-1 0,-1 7-574,-3-3 1,2-1 313,-6 2 0,4-1 84,-5 5 304,1 0 0,1-6 0,2-1 0</inkml:trace>
  <inkml:trace contextRef="#ctx0" brushRef="#br1">19413 8885 9937,'6'-11'599,"3"2"0,4-3-596,5 3 1,-2-1 72,6 1 0,-5-7 1,6 3 0,-6-3 110,5 2 0,-6 1 73,2 0 0,-3-2-770,-2-3 1,-1 8 476,-3-3 0,1 3 287,-6-4 1,1 1 117,-5 0 0,-6 0 0,-1-1 0</inkml:trace>
  <inkml:trace contextRef="#ctx0" brushRef="#br2">19638 8594 20134,'-19'0'3935,"4"2"-5081,-2 2 1,-3 2-125,3 3 1,-1 4 518,5 0 1,0 0 611,-1 5 1,6 1 370,-1-1 1,6 5-125,-2-1 0,4-1-568,1 1 1,6-6-432,3 2 1,4-3 342,4-2 0,0-1 108,5-3 0,-2-4-163,2-5 1,3 5-658,-2-1 1,6-1 1158,2-7 1,0-4 0,-5-5 0</inkml:trace>
  <inkml:trace contextRef="#ctx0" brushRef="#br1">20181 8078 8180,'-7'-14'1115,"1"7"-204,6 1-504,0 6 1,-2 0-133,-2 0 1,1 10-50,-6 4 1,6 8 17,-1 0 1,-2 9-153,1 4 0,1 3 91,4 2 1,0-5 60,0 1 1,0-2-181,0 1 1,0-3-282,0-5 1,1-2-367,4-3 1,-4 1 106,4-5 454,-4 0 1,-1-5-27,0 0-208,0-6 109,0-1 0,-6-6-176,-2 0 1,-4-4 46,-1 0 0,-2-7 170,-3 2 1,-1 2 107,-3-2 1,-2 2-112,7-2 1,-5 2 157,4 2 0,-4 4-150,4-4 0,1 4 17,3 1 0,1 4 156,0 1 0,4 5 325,0-1 0,6 3-143,-1 1 0,2 0-51,2 0 1,0 2-124,0 3 0,6-4 8,3 4 1,3-3-520,1-2 1,6-4 197,3 0 1,3-5-139,2 5 1,-1-6 106,1 1 0,4-2 126,0-2 138,5-6 0,-2-1 0,6-7 0</inkml:trace>
  <inkml:trace contextRef="#ctx0" brushRef="#br1">20406 8475 8180,'0'-7'0,"0"-5"0,-6 9 0,-3-6 0,-2 6 0,-3-1 1421,-5 2-839,5 2 0,-12 2 226,4 2-874,3-2 82,0 9 1,6-2 203,0 9 1,-1-3-25,1 2 0,4 2-215,1-1-259,5 6 1,-3-10 89,6 4 1,6-3 18,2-2 1,4 0 107,1 0 0,1-1 62,-1-3 1,5-3-363,-1-6 1,2 0 100,-1 0 1,-3-2 43,2-2 1,-2 1 0,-2-6 102,1-6 0,-3-4 321,-2-3 1,-1 3-31,-4 6 1,-3 0-48,4-1 1,-4 1-138,-1 0 0,0 4 35,0 0 76,-6 6-4,5-3-59,-11 6 0,9 6 233,-6 3 1,6 4-151,-1 5 1,1-2-82,-1 6 0,2 0 133,-2 5 0,4-4-83,4 4 0,-1-4-118,6 8 0,-5-3 129,5-1 0,-4 4-10,3 0 0,-3 4 20,4-4 1,-5 0 80,5-5 1,-5 5-1,4 0-159,-2-2 31,-2-1 0,-4-1 54,0-1 0,0-1-1,0-3 1,-6 2 0,-3-6 57,-2-2 1,-3-2-39,1 0 0,0-3 144,0-2 0,-5 2-33,0-7 49,1 0-492,3-4-105,1-5 232,0-3 0,4-9-428,0-1 1,6-7 242,-1-2 1,2 1 138,2-5 1,6-1-29,3 1 0,4-2-360,5 2 1,-2-1-1,6-3 75,2 4 1,-4-1 342,2 1 1,5-2-164,4 2 1,0 2-126,-5-6 930,1 5 1,2-7-174,-2 7-351,2-1 0,-10 4-77,3 1 1,-3-1 44,-5 1 0,-3 1 7,-2 3 0,-3 2-228,-6 7 249,0 0 1,-1 1-20,-4 3 0,-2-1 102,-6 6 1,-2-1-154,-3 5 0,4 0 20,-4 0 1,3 5 353,2-1 1,0 6-89,-1-1 1,3 7 8,2 2 0,-1 0-15,5-5-151,1 6 0,4-4 35,0 2 1,1 3 8,4-3 0,3 1-260,10-5 0,-2 0-483,6 1 0,0-7 450,5-3 0,-1-1 23,1 2 0,1-4 133,3 4 0,-3-10 0,4-2 0</inkml:trace>
  <inkml:trace contextRef="#ctx0" brushRef="#br1">21081 8329 8180,'-5'-13'0,"3"0"0,-10 4 675,3 0 0,-2 2-154,-3-2 0,1 3-228,0 6 1,0 0 73,-1 0-122,7 0-372,-5 0 148,11 6 0,-9-3 238,5 6-682,1-6 312,4 8 171,6-9 0,-3 10 166,5-3-24,1-4-656,4 7 1,1-9-310,-1 6 1,5-5 490,-1 5 0,1-6 52,-5 2 162,0 2-158,1-6-25,-7 11 160,5-10 0,-6 5 388,3-3 1,-4-1-135,-5 6 0,0-4 337,0 3 1,-5-3-231,-4 4 0,-5-1-19,-3 6 1,-4 0 481,-5 4 0,-1-3-240,1 2 1,-1-2-348,1-2 1,4-4 242,0 0-19,5 0-380,-2-2 0,6 5 0,0-5 0</inkml:trace>
  <inkml:trace contextRef="#ctx0" brushRef="#br1">21558 8356 8139,'6'-19'0,"-5"4"1035,5-4 231,-6 6-986,0-1 1,-1 7-41,-4 3 1,-2 2-1,-6 2 1,0 6 30,-1 3 0,1 7-191,0 2 0,-5 4 107,1-5 0,3 2 113,6-1 0,5-2-119,-2 6 1,4-5-2,1 0 1,1-6-490,4-3 1,6 0 200,7 1 0,4-4-55,-4-5 0,5-5 103,-1-4 1,-1-3 85,1-1 1,-6-6-64,2-3 0,-3 2-390,-2 3 1,-4-2 161,-1 1 1,-5-4 181,2 4 0,-4 5-111,-1 4 83,0 0 1,-1 2 228,-4 3 1,2 2-105,-5 2 1,3 2 99,-4 2 0,6 3-82,-1 7 1,3-1-34,1 0 0,0 0 125,0 1 1,1-1 236,3 0 1,4-6-479,5-2 0,5 1 107,-1-2 0,7 0 90,-2-4 0,3-5 14,1-4 0,5-3-17,0-1 0,-1-2-77,-8-3 0,1 4-2196,-5-4 0,4-1 1085,-4 1 1,-1 1 1110,-3 3 0,-7 1 0,-3 0 0,2 4 0,-1 0 7,-1 6 1,-5-1 35,-4 8 0,4 4 45,-4 5 0,4 0 1389,1 0-158,-6 1-902,4-1 1,-3 0 92,5 0-133,5 1 1,-2-1-156,6 0 0,-4-6 101,4-2-324,-7-4 49,4-1 53,0 0 1,-3-1-189,6-4 1,-6-2 183,1-6 0,-2 0-131,-2-1 0,0 0-460,0-4 269,0 3 0,0-4 46,0 6 0,0-2 115,0-3 1,0 4 21,0-4 1,0 3-17,0 2 1,1 4-18,4 1 0,-2 3 43,5-4 1,1 6 104,5-1 1,-1 2-88,0 2 1,0 0-7,1 0 0,3 2 1,2 1 455,2 1-247,1 1 0,6-5-123,3 0 1,-3 0-15,3 0 0,-3 0 15,-2 0 1,1-2-92,-1-2 0,1-4 0,-2-5-279,-3 0 0,-3 0 166,-6-1 1,-4 1-130,0 0 1,-6 0 111,1 0 1,-2-1 48,-2 1 0,-2 0-96,-2 0 0,-4 1 188,-5 3 1,-5-1 607,1 5-484,-1 1-6,5 4 0,0 6-41,-1 3 1,1 4 215,0 4-249,0-2 1,5 10 682,4-3 1,2 3-283,2 2 0,2-5-222,2 0 0,5-6-25,9 2 1,7-5-219,6-4 1,10 1 97,-1-6 0,8 1-511,1-5 1,-2-2 445,1-2 0,1-3 0,4-7 0</inkml:trace>
  <inkml:trace contextRef="#ctx0" brushRef="#br1">19267 10024 8235,'0'-13'18,"5"0"143,-1 0 1,0-1 19,-4 1 1,0 0-1,0 0 0,-5 4 523,-4 0 1,0 6-235,-4-1 0,2 2-310,-6 2 0,1 0 77,-2 0 0,-1 3 13,-3 6 0,-2 1-114,7 12 1,-6 0 134,6 5 0,-5-1-196,4 1 0,5-1 120,4 1 0,6-2 25,-1-3 1,2 1-5,2-5 1,2 0 22,2-5 1,5-6-17,9-2 0,2-4-46,7-1 0,-1-6-34,1-3 1,-1-8-61,1-5 1,-2 1-834,-3-1 1,-3 4-594,-6-4 0,0 5 271,0-5 1,-5 4-33,-4-4 280,4 6 908,-7-3 957,5 11-18,-6 2-733,-6 6 1,5 6-85,-4 3 0,4 3-115,1 1 0,4-4 382,1 0 0,5 0-105,-1 4 0,7-6-942,2-2 0,4 0 299,-5 0 0,7-1 79,-2-4 196,3 0 0,7-12 0,2-2 0</inkml:trace>
  <inkml:trace contextRef="#ctx0" brushRef="#br1">20049 9786 8205,'0'-13'0,"0"5"623,0-3 144,0 9-387,-6-4 0,-2 2-30,-5-1 1,0 1-104,0 4 1,-1 0-1,1 0 0,0 1 31,0 4 0,-5 2-186,0 6 0,1 1 103,3-1 1,1 2 56,0 2 0,6-2-23,2 3 1,-1 1-8,2-2 0,-1 1-817,5-5 1,6 1 355,3-1 0,3-4-204,1-1 1,2-5 210,3 2 0,2-4 112,7-1 0,-1-1-311,1-4 0,-1 2-860,1-5 0,-1-1 1291,1-4 0,-1-7 0,0 0 0</inkml:trace>
  <inkml:trace contextRef="#ctx0" brushRef="#br1">20287 9733 8202,'0'-7'-1,"0"-5"0,0 10 1,-2-8 0,-2 6 0,3-1 1331,-5 5-827,6 0 1,-5 2 371,1 2-599,-1 3 1,5 8 92,0 3-767,0-3 371,0 4 1,0-6 186,0 0-258,0 0 46,6 1 1,-3-1 121,6 0 1,0-4 131,4 0-973,-6-6 562,5 3 0,-4-6-48,5 0-19,0 0 131,0-6 0,2-2 37,3-5 0,-4-2 4,4-2 0,-3 1-338,-2-7 379,0 7 1,-4-4 34,0 2 1,-2 3 6,2-2 0,-2 2-132,-2 2 3,-4-1 621,5 7-303,-6 1 0,0 8-28,0 2 1,0 5-108,0 9 0,0-2 11,0 6 0,0-2 186,0 3 1,6 2-40,3-3 1,-2-2-81,2 2 1,-4 0-26,3 5 0,0-4 17,1 4 1,1-5 33,-6 4 1,1 1-110,-5-5 0,0-1 89,0 1 1,0-5 229,0 5-258,0-5-27,-6 2 1,-2-6 78,-5 0-189,0-5 1,0 2-185,-1-6 1,0 1-7,-4-5 1,3 0-355,-2 0 1,6-2 70,3-2 520,5-9 0,-9-8 0,5-6 0</inkml:trace>
  <inkml:trace contextRef="#ctx0" brushRef="#br1">20870 9587 8162,'0'-13'0,"0"0"0,0 4 0,0 0 0,0 6 1373,-6-3-823,4 0 0,-10 5 208,4-3-465,-4 2 0,3 6-50,0 1 0,0 10 30,-4-2 0,0 3-402,0-3 1,4 5 145,0 0 0,5 1-40,-5-2 0,6-2-47,-2 3 1,4-4 119,1 0 0,1-3-156,4-2 1,2-1-210,6-4 1,2-2-97,3 2 1,1-3 184,3-1 1,3-5 97,-3-4 1,-1-3-44,1-1 0,-2-1 171,2 1 0,3-12 0,-4-3 0</inkml:trace>
  <inkml:trace contextRef="#ctx0" brushRef="#br1">21174 9124 8142,'0'-19'773,"0"4"-663,0-4 895,0 6-166,0-1-425,0 7 1,0 3-54,0 8 52,0 3-233,0 12 1,0 2 240,0 6 120,0-1-360,-6 6 0,5-1 59,-4 9 1,4-5 30,1 5 0,0 0-181,0-5-282,0-3 0,4 5-156,1-6 0,1 0-421,-2-4 0,-3-2 555,4-3 0,1 1 32,-2-5 1,2-5-2354,-2-4 2535,-2 0 0,10-2 0,-5-1 0</inkml:trace>
  <inkml:trace contextRef="#ctx0" brushRef="#br1">21267 9495 8455,'9'0'-196,"-1"0"1934,1 0-1096,5 0 1,-1 0 55,0 0-315,6 0-239,2 0 1,1 0 131,0 0-46,0 0-45,-1 0-181,4-6-380,-11 4 286,5-10 1,-5 5-283,-1-6 1,0 0-24,0-1 1,-1 1 157,-3 0 1,-3 0 100,-6-1 1,0 6 0,-2-1-341,-2-2 1,0 6 47,-10 0 472,4-2-185,-9 5 0,4-4-38,-2 6 1,2 6 0,-3 3 565,-2 3 386,5 1-530,-4 6 1,5 0 566,1 3 0,1-1-374,4-3 0,2-6-139,6 5 0,1-5-61,4 6 1,8-8 313,9-1 1,3-2-166,1 2 0,2-3-526,3-6 1,2 0 164,2 0 1,2 0 133,-6 0 0,0-5-2237,-5 1 1,-4-5 28,0 5 2050,-6-7 0,3 4 0,-5-6 0</inkml:trace>
  <inkml:trace contextRef="#ctx0" brushRef="#br1">20009 10342 8065,'-8'0'70,"3"0"0,5 0 571,0 0-267,5-6 1,-3 3 1201,2-6-1077,4 6 0,-5-4 795,5 3-812,1 2 0,5-8-172,-1 6 1,-4-2-135,-1 1 1,1 4 0,5-4-44,-1 4 0,4-4 130,1 1 1,6-2-16,-2 2 1,9 1 8,4-6 0,9 0 115,5-4-204,2 0-301,8-6 0,3-2 222,-27 8 0,0-1 0,1 2 1,0-1-42,2 3 1,-1-2 0,5-2 0,-1-1 62,-1 2 1,-1-1 0,3-2-1,-1 0 9,-1 3 1,-1 0 0,0-2 0,0 0-106,-1 4 0,-1 0 0,0-1 0,-2 1-241,32-12 1,-3 4-399,-2 6 465,-3 0 0,-12 0 26,-3-1 0,-3 6 92,-1-1 0,-6 1-477,-3 0 1,1 0 205,-1 4 0,0-2 0,-6-3 60,-3 5 1,2-2 86,-7 1 0,2 1 0,-1 4 0,-8-4 812,4-1-639,-4 1-413,-3 4-328,5 0 345,-11 0 89,5 0-359,-6 0 73,0 0 1,0-6 0,0-2-1</inkml:trace>
  <inkml:trace contextRef="#ctx0" brushRef="#br1">16473 14593 8466,'-7'0'696,"-1"-2"-172,4-2-57,3 2-54,-5-3-180,0-1 0,3 4 113,-6-2-343,6 2 30,-9 2 1,9 2 183,-5 2 0,0 4-105,-1 5 1,-2 2-229,2 2 74,-3-2 124,5 10 0,-4-10-12,7 2 1,-5 2 23,5-1 1,-1 0-7,5-5 0,2-1-122,2-3 108,-2 2 0,9-9-15,-2 2 0,3-2-114,1-2 0,0 0 137,1 0 1,-1-5-15,0 1 1,-1-11-286,-3 2 0,3-3 63,-4 2 0,3-3-104,-2-1 0,-4-4 55,-5 4 0,0-1 24,0 2 188,0 2 1,-1-4 129,-3 6 0,-4 4 26,-5 0 0,0 6-56,-1-1 0,1 4-80,0 4 0,0 0 54,-1 10 1,1-7 146,0 11 1,4-7-96,0 7 0,6-3-131,-1-2 1,3 0 76,1 0 1,0 1-19,0-1 1,1-4 46,3 0 0,4-6-41,5 1 1,0 2-113,0-2 1,1 1 102,-1-5 0,0 0 12,0 0 0,-4-5-134,0 1 0,-2-6-495,2 1 419,-3-3 0,-6-1-115,0-1 0,0 1 129,0 0 1,-6 1-40,-3 3 0,-2-1 153,-3 6 0,0-1-111,-4 5 0,2 0 223,-6 0 0,6 0-1,-2 0 0,3 2-104,2 2 0,0 2 396,0 3 1,5 3 162,4-4-972,2 4 0,8 1 11,3 1 405,3-1 0,7-6 0,2-1 0</inkml:trace>
  <inkml:trace contextRef="#ctx0" brushRef="#br1">16486 14778 8199,'-7'0'-15,"0"0"9,2 0 1268,4 0-511,-11 0-252,11 0 0,-5-6-107,6 5 35,0-5-183,0 6 0,6 0 0,2 0 1,4 0 353,1 0-271,7 0 0,-1 0-122,3 0 1,3 4-164,-3 1 1,3 4 173,1-5 0,1 5 28,-1-5 1,1 5-609,-1-5 1,1 1 242,-1-5 1,-4 1-199,0 4 0,-1-4 141,1 4 0,2-4 105,-7-1 0,1 0-391,-5 0-559,0 0 115,1-6-276,-1-1 762,-6-6 0,-1 4 422,-6 0 0,0 6 0,0-3 0</inkml:trace>
  <inkml:trace contextRef="#ctx0" brushRef="#br1">17082 14765 8128,'-9'0'-5,"1"0"-57,5-6 280,-9 5 170,10-5-111,-9 0 0,8 4-39,-6-2 1,5-2 14,-5 2 1,4-1 44,-4 5 1,5 0 714,-5 0-261,6 0-149,-9 0-365,11 0 1,-6 0 268,2 0 44,4 0-74,-5 0-555,6 0 328,0 0 1,6 0-249,3 0 0,-2 0-137,2 0 1,0 5-64,4-1 0,5 5 112,-1-5 0,1 2 136,-5-1 0,0-2 83,1 5-303,-1-5 0,0 8 10,0-7 1,-4 0-284,0-4 302,-6 0 89,3 6 0,-8 0 30,-2 3 1,-3 3-51,-7-3 1,0 2-34,-4 3 64,3-1 7,-4 0 0,6-4-10,0 0 0,-1-2-654,1 2-144,6 3 1,1-9 841,6 6 0,6-7 0,1 4 0</inkml:trace>
  <inkml:trace contextRef="#ctx0" brushRef="#br1">17241 14911 7915,'0'7'-629,"0"-1"629,0-6 0,2-2 554,2-2 1,3-3-65,7-7 1,0 4-121,4-3 1,3 3-83,5-8 0,5-3-81,0-1 0,4-3 13,-4-1 1,6-1 127,-2 1 1,2-2-131,-2-3 1,4 3-151,-4-3 1,-3 3 108,-1 2 1,-4 4 40,-5-1 1,1 7-525,-5-1 0,0 3 178,-5 6 0,-4-3 188,-1 7 1,-3-5 86,4 5-41,-6-1-60,3 5-545,-6 0-2385,0 0 2884,0 6 0,0-4 0,0 3 0</inkml:trace>
  <inkml:trace contextRef="#ctx0" brushRef="#br1">17983 14288 8182,'0'-7'851,"-2"1"-388,-2 6-26,2 0 81,-3-6 315,5 5-86,0-5-270,-6 6-232,4 0 1,-4-2 191,6-2 82,0 2-28,-6-4-617,5 6 197,-11 0 99,11 6 0,-10-3-699,7 6 10,0-6 392,4 9 0,0-9 19,0 6 69,0-6 0,1 4-9,3-3 0,-1-2 96,6 2-55,-6-2 1,9-1 93,-3 4-33,3-4 0,1 5-44,0-6 0,0-2 9,0-2 233,1 3-116,-1-11 1,-4 6-94,0-3 0,-5-3 13,5 4 0,-6 0 4,1-1 1,-2 5 70,-2-5 128,0 0 52,0-4 1,-6 6-29,-3 2 1,-3 4-120,-1 1 0,0 0-16,-1 0 1,1 0 21,0 0 0,0 4-407,0 1 1,4 5 144,0-1 0,6 2-291,-1 3 1,2-5 191,2-1 1,0-3 4,0 4 0,6-5-253,3 5 1,3-6 42,1 1 0,1-2-70,4-2 0,-3 0 136,3 0 0,-4 0 114,-1 0 0,1-5-9,-1 1 0,-1-2-761,-3 2 0,1 1 986,-6-6 0,7 0 0,-4-4 0</inkml:trace>
  <inkml:trace contextRef="#ctx0" brushRef="#br1">18075 14235 7944,'8'0'-820,"-2"0"651,-6 0 124,0-6 921,0 5-192,6-5-185,-5 6-17,5 0-235,-6 0 1,0-1 203,0-4-76,0 4-110,0-5 161,0 6 162,0 0-206,0-6-411,0 4 363,0-3-96,0 5 1,-2-5 120,-2 1-662,3-1 255,-5 5 89,0 0-241,4 0 143,-9 0 0,8 0 84,-6 0 0,4 0 15,-3 0 1,3 0-215,-4 0 161,6 0 77,-8 0 0,3 2 16,-5 2 1,4-2-40,0 2 1,5-2 73,-5-2 76,6 0-69,-9 0-89,5 0 0,-2 0 34,0 0 1,2-2-11,-2-2 1,-3 2-57,4-2 0,-4 2 17,-1 2 1,-2 0 5,-3 0 0,4 0 0,-4 0 0,-1 0 18,1 0 1,-5 0-16,0 0 0,-2 0-53,-1 0 0,-1 0 51,1 0 1,-5 5-41,0-1 1,0 2 35,5-2 0,-5 2-2,0 3 1,-1 1-48,1-5 1,3 5-67,-3-1 0,-1 1 74,1-1 0,-2 3 16,2-3 0,3 2-9,-2 3 1,-3-1-9,2 0 1,0 0 8,5 1 0,-5-1-130,0 0 1,0 0 115,5 1 1,-1 0-2,1 4 0,-1-3 1,1 2 0,-1 0-88,1 0 0,-1-2 84,1 3 1,1-4 1,3 0 0,-2-1-25,7 0 1,-6-4 6,6 0 0,-5 0 124,4 4 1,0-4 97,5-1-249,0-5 0,0 3 60,-1-6 1,6 5 27,-1-1 12,6 0-327,-3-4 252,6 0-11,-6 0-25,5 0-24,-5 0-603,6 0-2067,0 0 1258,6 0 1518,1 6 0,0-4 0,-1 4 0</inkml:trace>
  <inkml:trace contextRef="#ctx0" brushRef="#br1">16632 14487 8703,'0'-7'1859,"0"1"-1230,0 6-323,-6 0 1,3 0-52,-6 0 0,5 0 0,-5 0 0,5 0-110,-5 0 0,2 1-128,-2 4 1,-3 0 60,3 4 1,2 3-166,-2-3 0,2-2 112,-2 2 1,-3 0 12,3 4 1,3-4-506,2 0 203,2 0 246,2 4 1,0 0 39,0 0 0,0-4-3,0 0 1,2-2-507,2 2 324,-2 3 1,8-5 32,-6 6 45,1-5-28,1-2 55,1-6 0,6-2-221,1-2 0,3-4-238,1-5 1,1 0-267,-1 0 0,-4 0 430,4-1 0,1 3 353,-1 2 0,0-9 0,-5 3 0</inkml:trace>
  <inkml:trace contextRef="#ctx0" brushRef="#br1">17162 14911 8036,'0'-8'0,"0"-4"2011,-6 5-801,4 0-971,-3-5-69,5 11 0,-5-4 60,1 10 0,-1-3-19,5 7 1,0 0 133,0 4-186,-6 1 1,5-1-3,-3 0 1,2-4-50,2 0 0,4-5 170,1 5-440,5-6 149,-2 3 1,5-8-54,0-2 0,0-3 95,0-7 1,1 6 23,-1-1 1,-4-3-610,0-1 372,-6-4 0,2 10 82,-5-6 0,0 0 100,0-1-48,-5 7 1,-7-3-33,-6 5 0,0 1 259,5 4 0,0 4-13,0 1 0,0 5-1753,-1-1 1044,7 3 1,-3 1 544,5 0 0,1 0 0,4 1 0</inkml:trace>
  <inkml:trace contextRef="#ctx0" brushRef="#br1">21161 10541 8075,'-7'-9'-18,"2"0"1,2 6 1049,-1-1-178,2-4-400,-4 7 1,6-5-405,0 6 0,5 1 89,-1 4 0,7 2 219,-3 6 0,9 2-110,0 3 0,7-2-41,-2 6 1,3 0 138,1 5 0,2 4-104,3-1 0,-3 6-583,3-5 0,-3 4 235,-2-4 1,5 10 142,0-1 0,0 2-164,-4-2 1,-1 1-131,1 4 1,-2-3 128,-3 7 0,3-2 193,-3 1 0,-2 4-65,2-4 1,-5 2 26,0-1 0,1 5 3,-5-5 6,3 11 1,-10-11 34,3 8-286,-3-2 237,-6 4 0,-2-5-6,-2 3 0,-5-1-7,-8 2 1,-5 1-254,-9 2 1,-3 4 340,-6-3 0,-1 0-145,19-29 1,0 0 0,-1-4 0,-1 1 114,-2 3 1,-1 0 0,-2-2-1,0 0-7,1 0 1,-1 0 0,-5 1 0,0 0-76,1-1 0,0 0 0,-4-1 0,0 0-205,2 1 1,0 0-527,-3 0 0,-1 0 768,3-1 1,-1 0-1054,-6 3 1,0-1 919,3-4 1,-1-2-1,-4 5 1,-1-1-5,2-1 1,0-1-1,1-1 1,1-1-14,0 0 1,0 1-1,-1 2 1,0 0 270,2-3 0,-1 0-163,-1 0 1,2-1-1,3 0 1,1 0-94,-1-3 0,1 0 100,2 0 1,0 0 0,0 0 0,0 0 3,4 0 1,0 0 0,-1 0 0,1 0 177,-27 18 0,-2-6-659,7-3 217,-9 3 0,20-11 91,-7 4 1,2-5 99,3 0 1,0-3 454,4-6 1,5 0-576,-1 1 237,1-1 1,1-4 1125,3-1 1,3 0-1023,2 1 0,1 1 623,3-6 1,1 5-669,4-4 0,2 0 101,-3 0 0,3-4-613,2 4 206,0 2 95,6-5 1,-5 3 93,3-5 1,-1 2-16,1 2 0,-3-2-39,3 2 1,2-2 31,-2-2 0,2 1 369,-2 4-472,-3-4-236,11 5 384,-5-6 0,6 0 0,-6 6 0,-1 1 0</inkml:trace>
  <inkml:trace contextRef="#ctx0" brushRef="#br1">18883 13997 8094,'-6'-7'0,"5"1"0,-5 6 0,6-6 0,-6 4 0,3-4 0,-6 6 0,1 6 0,-6 3 0,1 3 0,0 1 0,-5 2 0,0 3 0,-5-2 0,1 6 2038,-3 0-963,-2-2-638,1 5-246,-1-10 0,1 6-90,-1-4 1,2-2-37,3 3 0,-1-5 407,5-4-181,0 3 109,11-11-451,-5 5 227,11 0-13,-5-5 1,13 10-143,7-7 1,0 2-220,8-2 1,0-2 78,5 2 321,-1-2-173,1 4 1,-1-5-12,1 3 0,-1-1 58,1 2 0,-1-4-249,1 4 84,-7-4 0,4-1-1322,-6 0 960,5 0 0,-8-1-26,3-4 477,2 4 0,-5-11 0,4 5 0</inkml:trace>
  <inkml:trace contextRef="#ctx0" brushRef="#br1">22313 12064 7754,'0'-14'0,"0"5"558,0 1-188,0-1-345,0-4 1,0 4 2054,0 0-831,0 6-817,0-3 1,-2 8-119,-2 2 0,-3 3-87,-7 7 0,6 5-25,-1 3 0,0 9 55,-4 4 1,-1 3-81,1 2 1,1 1-125,4 3 1,-3-4 148,7 0 0,-5-2 25,5-7 0,-1 0-442,5-5 0,0 1 133,0-1 1,5-5-238,-1-3 1,6-4 172,-1-1 1,7-1 121,2-3 0,6-3-562,-2-6 1,-2 0-236,2 0 1,-1-6 256,1-3 1,2-7-162,-7-2 1,5 1 356,-4 4 1,0-5 367,-5 0 0,0-11 0,0 1 0</inkml:trace>
  <inkml:trace contextRef="#ctx0" brushRef="#br1">22181 12342 7738,'-14'0'0,"7"0"1135,1 0-499,6 0 846,0 0-968,0-6 1,7 3-121,7-6 1,0 5-146,8-5 1,0 0-339,5-4 1,-1 4 114,1 0 0,-1 2-747,1-2 0,-1 1 409,1 4 1,-5 3 249,0-4 0,-1-1-1254,1 2 0,1-1 1316,-5 5 0,5 0 0,-2 0 0</inkml:trace>
  <inkml:trace contextRef="#ctx0" brushRef="#br1">22684 12249 13405,'0'13'289,"0"2"-233,0 3 1,-5 2 181,1 7 1,-1-5-1,5 0 0,0-2-13,0 2 1,0 2-26,0-6 1,0-1-555,0-3 1,5-1 132,-1 0-407,7-6 469,-4-1 1,6-6-19,0 0 1,1-7 44,-1-6 0,-4-2 34,0-7 0,-2 4-55,2-4 0,1 5 103,-6-6 1,5 7 1,-4-1 1,-1 2-44,-4 2-42,0 5 1,0 1-14,0 3-361,6 2 312,-5-4 0,7 12 94,-4 3 0,-1 7 469,6 2 0,-5 1-192,5-2 1,0-2 72,4 3-151,1 2 1,-1-5-67,0 3 0,0-3 38,1-2 1,0-6 67,4-2-187,-3 2 119,-2-6 0,-1 5-22,-4-6 0,4-1-18,1-4 0,1-2-25,-1-6 1,-4-2 32,0-3 0,-2 2 30,2-6 1,-3 5 96,-6-6 0,0 6 210,0-5 1,0 6-212,0-2 0,0 3 85,0 2 0,-5 4 117,1 0-100,-1 6-891,0-8-1372,3 9 1512,-4-4 485,6 6 0,0 12 0,0 3 0</inkml:trace>
  <inkml:trace contextRef="#ctx0" brushRef="#br1">23227 12302 7738,'0'-7'1057,"0"1"1,-2 1 161,-2 1-700,2-1-306,-9 5 0,8 6 87,-6 3-99,6 3-171,-3 1 145,0 6 0,5-3 126,-4 7-270,4-1 119,7-2 0,-3-1 40,5-5 0,1-1-124,4 0 1,5-1-880,0-3 621,-1-3 1,1-6 64,0 0 1,4-2 119,-5-2 0,1-4-8,-5-5 1,1 0-68,-1 0 1,-6-5 383,-2 0 0,-4-1-95,-1 1 0,0 4 186,0-4 0,-4 3-100,-1 2 0,-5 4 10,1 0 1,2 2-4088,-2-2 2124,0 3 1660,-4 6 0,-6 0 0,-2 0 0</inkml:trace>
  <inkml:trace contextRef="#ctx0" brushRef="#br1">22247 12977 7687,'-14'8'0,"1"3"1760,6-9-465,1 4-587,6-6 23,-6 0-104,5 0-307,-5 0 0,12 0-27,2 0-341,4 0 194,7-6 1,-2 0 195,5-3 1487,0-3-1172,10 5 0,-3-6-207,7 0 1,4-1-181,4 1 1,4 0 468,-4 0-353,6-7 1,-3 6-27,6-4 1,-1 3-145,-4 2 1,3 0-22,-7 0 1,0 4 11,-4 0 1,-2 5-626,-3-5 320,-3 6 1,-7-3-40,-2 6 1,0-5-55,-5 1 0,-1 0 85,-3 4 1,-6 0 39,1 0 0,-4 0-159,4 0 184,-7 0 252,4 0 6,-6 0-2664,0 0 0,0 0 0</inkml:trace>
  <inkml:trace contextRef="#ctx0" brushRef="#br1">22843 13427 7777,'0'-7'0,"0"1"0,-2 2 0,-2-1 0,1-3 1768,-6 3-1128,0 1 1,-4-1-88,0 1 0,-1 0-60,1 4 1,-4 0-194,-1 0 1,-1 1-75,1 3 0,3 1 379,-2 8-332,2-3 1,-3 11-54,1-3 0,-1 1-74,5 3 0,4 4 54,0 1 1,6-5 150,-1 4-368,2-8-131,2 7 94,6-10 1,2 2-85,5-8 1,4 3-285,1-3 1,4-3 272,-4-2 0,5-2-274,-1-2 0,-1 0-1286,1 0 0,0-6 411,5-3 718,-7-3 1,4-1-992,-7 0 1571,7-1 0,-3-5 0,5-1 0</inkml:trace>
  <inkml:trace contextRef="#ctx0" brushRef="#br1">23015 13480 7706,'0'-13'0,"0"6"926,-6 1-538,4 0 0,-3 3 206,5-6 31,0 6-8,0-3-214,-6 6-231,4 0 1,-8 2 123,5 2 112,1 4-155,-2 11 1,5 0 91,-4 3 415,-2 3-62,5-10 0,-3 8 48,5-5 0,1 0 170,3-5-1255,-2 0-712,10 0 574,-5-5 341,6 3-900,1-9 500,-1 10 0,-3-11 60,3 4 0,-7-5 181,7-5 0,-2-2-398,2-6 213,0-1 220,0 1 1,-4 0-160,0 0 1,-4-5 112,3 0 1,-5 1 93,2 3 0,-4 1-207,-1 0 627,0 0-165,0-1 1,0 6-65,0-1 956,0 6-293,0-3-410,0 6 1,0 6-67,0 3 1,2 4-269,2 5 240,-2-4 0,5 11 235,-3-3 1,-1 8-127,6 1 0,-2 1-131,2-1 1,2-6 26,-7 6 0,5-6-121,-5 6 1,1-3 88,-5-2 1,0 1 202,0-1-257,0 1 1,0-1 15,0 1 1,-6-2 26,-3-3 613,-3 3-426,-1-11 0,-6 10 61,-3-6 1,-2-2 6,2-7 0,-3 1-136,3-6 0,-3 5-8,-1-4 0,-1-1-130,1-4 1,1-6-175,2-3 1,4-1-682,6 1 477,0-8 145,6 14 112,-5-21 1,10 15-60,-2-8-3792,8 2 2603,4-4 0,9 4 77,1-3 1211,5 4 0,4-5 0,7-2 0</inkml:trace>
  <inkml:trace contextRef="#ctx0" brushRef="#br1">23439 13507 7687,'5'-13'0,"-3"-1"0,4 1 0,-2 0 0,1 0 1412,-1-1-886,-4 1 1,0 4 110,0 1 1,0 3 723,0-4-310,0 6 161,-6-2-803,-1 5 1,-2 0 118,0 0 1,0 5-617,-4 4 1,6 3-259,2 1 0,-2 5 212,-2 0 1,-1 1 146,1-2 0,-1 2 147,5 4 1,1-3-11,4-2 0,1-3-280,4 2 1,-2-2 125,5-2 0,1-4 70,5 0 0,3-6-381,1 1 0,0-2-518,-5-2 0,1 0-923,4 0 0,-2-8 1756,6-5 0,0-6 0,5-8 0</inkml:trace>
  <inkml:trace contextRef="#ctx0" brushRef="#br1">23756 12964 7747,'-7'-7'863,"1"1"1,6 7 1361,0 4-1738,0 2 1,0 8-106,0 2 0,-4 8 13,-1 6 891,1 0-796,-2 2 0,4 0 84,-2 7 153,-3-6-397,5 4 0,-4-10-70,6 3 1,0-3 41,0-1-317,0-7-1051,0 5 821,0-10 0,0 4-192,0-6 1,5 0-1530,-1 1 1110,1-1-32,0 0 888,3-5 0,5-3 0,0-5 0</inkml:trace>
  <inkml:trace contextRef="#ctx0" brushRef="#br1">23809 13375 7747,'0'-8'1194,"0"2"-821,0 6 0,-1-1 1697,-4-4-693,4 4-412,-5-5-429,6 6-217,6 6 0,0-3-66,3 6 0,2-5-172,-2 5-53,9-6 1,-8 3 172,3-6 0,4 4 25,5 1 1,1-1-607,-1-4-8,3-6 222,-10-1-927,4-6 739,0-1 0,-4 1 73,3 0 1,-7-2-34,3-3 1,-10 4-206,5-4-577,-6 3 666,-3 2 1,0 4-205,0 0 1118,-6 1-430,-1 0 0,-8 2-68,-3 6 0,2 0-190,-6 0 1461,12 0-590,-8 6-456,5 2 1,-2 9 333,-3 1 1,8 1-201,1-1 1,2 1-58,-2 3 0,3-3-10,6-6 1,0 5 206,0 0 0,0-1-362,0-4 0,6-1-370,3-3 306,9 3 1,-7-6 117,7 3 0,-6-4-762,5-5 0,-3 0-1148,3 0 1,0 0 738,9 0 1,-1-1-146,-7-3 0,5-4 423,-1-5 716,-3 0 0,6-1 0,-4 1 0</inkml:trace>
  <inkml:trace contextRef="#ctx0" brushRef="#br1">24418 13176 7724,'0'-7'0,"0"1"0,0 0 0,0 4 3017,-5-4-2003,-3 6 0,-5 0-23,0 0 112,-1 0-659,1 6 0,-4 2-63,-1 5 0,0 0-182,5 0 0,0-4 738,0 0-833,-1 0 0,7 4-11,3 0 1,1-4-159,-2 0 0,4-5 236,-4 5 0,4-4 28,1 3 0,6-5-1072,3 2 1,-2-4 369,2-1 1,0 2 47,4 2 1,4-2 112,1 2 1,0-2 87,-5-2 0,0 0 261,0 0 0,1 4 231,-1 0 1,0 2-150,0-1 0,-4 1-92,0 2 0,-4 4-28,3-3 1,-5-2 77,2 2 164,-4 0 0,-2 4-48,-4 0 0,1-1 434,-9-3 1,2 1-244,-6-5 0,0 4 209,0-5-455,2 0 0,-4-4 111,6 0 0,-1 0-4602,1 0 4383,6 0 0,-5 0 0,5 0 0</inkml:trace>
  <inkml:trace contextRef="#ctx0" brushRef="#br1">14566 22737 8336,'-7'-14'0,"-5"7"0,3 3 0,-2-4 0,-4 2 0,-3-2 0,4 2 467,-4 6 0,2 0 697,-2 0 1,2 6-725,-6 2 1,0 4-202,-5 1 0,5 7 21,0 2 1,4 3 15,-4 1 1,6 2-594,-2 3 1,4-3 86,1 3 1,4 3 22,0 1 0,6-1 165,-1 1 1,6-4 113,3 4 1,7-10-317,1 2 0,2-5-474,7 0 1,-5-4 261,5-10 1,2 3-195,7-7 1,-3 1 223,3-5 0,1-6 125,-1-3 0,1-9-138,-1-4 1,-7-3 438,2-1 0,-7-1 0,3 1 0,-7 1 0,-2 3 0,-1-3 0,-7 3 0,-1 2 757,-4 3-230,-6 2-364,-1 2 0,-6 5 560,-1 4 0,1 3-260,0 1 0,-5 0-25,0 0 0,1 5-126,4 4 1,-1 9-128,1 4 0,1-1 14,4 1 0,2-5-158,6 5 0,0-4 165,0 4 0,1-6-76,4 2 0,2-8-660,6-1 0,2-6 324,2 1 1,0-2-227,5-2 0,-5-2 193,5-2 0,-5-3 123,0-7 0,-2 1-248,-2 0 0,-1-5-191,-3 1 0,-3-2 242,-6 1 0,0 3 268,0-3 1,-2 4-180,-2 1 0,-2-1 217,-3 1 1,-3 1 300,4 3 0,0 2 178,-1 3 423,6 2-347,-2-4-40,5 6-381,0 0 0,5 2 9,4 2 0,3-2-79,1 2 1,2-2 146,3-2 0,-2 1-125,6 3 0,-6-2-39,2 2 0,1-1-94,-2 2 0,1-4 113,-5 4 1,1 2-12,-1 2 1,-1 3 11,-4 1 1,-2 0-38,-6 0 0,0 5 223,0 0 1,-1 5-57,-4-1 1,-2-1-26,-6 1 1,0-6-52,-1 2 1,6-4 20,-1 0 0,4-3 41,-4-2-436,7-3 300,-4-6 0,7-6-157,4-3 0,-1-4 143,9-4 0,-1 0-528,10-5 0,-4 2-673,4-2 0,-2-2 670,2 6 0,2 1 169,-6 3 1,-1 1-274,-3 0 69,-1 6 1560,0 1 1,-6 7-563,-2 4 1,-4 2 168,-1 6-265,0 6-189,0-4 0,0 9 133,0-7 1,-4 5-92,-1-4 0,1 0-105,4-5 1,0 0-288,0 0 1,1-1-548,4-3 1,-2 1 723,6-5 0,5-1 0,7-4 0</inkml:trace>
  <inkml:trace contextRef="#ctx0" brushRef="#br1">15559 22604 8264,'14'-26'0,"-1"11"0,0-3 0,0 17-274,1-5 1,-7 12 58,-3 3 1,-2 8 885,-2 5 1,0 5-294,0 4 0,-2 3-279,-2 5 0,3 1 252,-4 0 0,-1 0 486,2-1 0,-5 0-528,5-4 1,-2 2-334,1-6 0,2-1 227,-5-3 0,5-2-330,-2-3 1,4-3-711,1-6 0,-5-4 92,1 0 416,-6-6 1,2 1 112,-5-8 0,0 0-3,-1-10 1,1 7-90,0-11 0,-2 7 51,-2-7 1,2 3 139,-3 2 1,2 0 32,-2-1 0,4 3-63,-4 2 0,8-1 257,1 5 1,5 1 928,-5 4-731,6 0 0,-3 1 200,6 4 0,0 2-274,0 6 1,1 5-9,4 0 1,-2-1 175,6-4 0,-1 5-21,6 0 1,3-2-721,1-7 0,5 1 273,0-5 1,2 3 122,1-3-57,0-1 0,1-4 0,-1 0 0</inkml:trace>
  <inkml:trace contextRef="#ctx0" brushRef="#br1">15891 22935 8264,'5'-13'0,"-3"6"0,5-4 0,-2 7 707,-4-6 90,5 8 0,-7-2-370,-4 8 1,2 8-179,-6 6 0,2 1 15,-2-2 1,-1 3-245,5 2 0,-3 1-356,3-5 0,1 5-83,4-1 0,0-2-435,0-3 1,0-2 853,0-2 0,-6 0 0,-1 1 0</inkml:trace>
  <inkml:trace contextRef="#ctx0" brushRef="#br1">15904 22684 8321,'6'-21'0,"-5"-4"0,11 12 995,-3 0 0,2-1 355,3 6-995,-1-4 0,0 0 33,0 3-1223,1 3 654,-1 6 1,0 0-769,0 0 0,1 0 513,-1 0 0,0 0 274,0 0 0,1 0 130,-1 0-558,0 0-115,0 0 371,1 0 759,-1 0-514,-6 0 0,4 6 6,-7 3 1,0 9 838,-4 4 1,-4 3-333,0 1 1,-2 7 176,1 2 1,2 3-188,-6 2 1,5 0-84,-5-1 1,6-3-164,-1-1 0,2-4-347,2 4 1,0-10 123,0 2 0,0-10-206,0 1 187,0 3 74,0-7 0,-6 5 0,-1-5 0</inkml:trace>
  <inkml:trace contextRef="#ctx0" brushRef="#br1">16049 22776 8295,'14'-5'108,"-7"-3"1,6-1 88,1 1 1,5 3-329,7-4 1,-4 6-80,0-1 0,-4 2 1296,4 2 1,-4 0-473,4 0 1,-5 6-704,5 3 1,-5-1 30,0 0 1,-2 0 265,-2 1-504,6 2 0,-4-5-582,3 3 1,-5-2 590,-4-2 0,-2-4-66,-2 4 107,-4 2 1,9 0 242,-5 7 0,-1-1 847,-4 0 0,0 2-464,0 2 0,0 3-68,0 2 0,0 3-98,0-3 1,0 7 9,0 2 1,-4-1-479,-1-8 0,1 1-407,4-5 0,-4-1-992,-1-3 1653,1-1 0,-2 0 0,-2 0 0</inkml:trace>
  <inkml:trace contextRef="#ctx0" brushRef="#br1">16486 22697 8257,'21'-21'0,"-2"2"0,-1 6 324,-1 0 0,6 4 515,-6 0 0,-4 6-391,-4-1 0,-1 4-229,0 4 0,0 5-624,-4 9 1,-2 2 167,2 7 1,-2-1-52,-2 1 0,0-1 235,0 1 1,-5 1 120,1 3 1,-2-4-260,1 4 0,4 2 70,-3-2 1,2 0 180,2-5 0,2 0-106,2 1 1,3-5 53,7 0 1,0-6-20,4 2 1,-2-9-333,6-5 1,-3-2 95,8-2 0,-8 0 30,7 0 1,-4-11 98,1-2 0,-3-3-57,-2 3 0,-8-5 156,3 0 1,-8-5-74,-1 1 1,-2 1 382,-2-1 1,-6 4-100,-3-4 0,-7 6-200,-2-1 1,-5 2 303,0 2 1,0-1 433,1 1 0,-2 6-425,7 2 1,-1 4 27,5 1 61,0 0-101,-1 0-505,7 0 1,4 4 132,12 1 1,0-1 54,8-4 1,2 0 53,-1 0 0,6 2-19,-2 2 0,1-3-183,-1 4 0,3-4 128,-3-1 0,3 2 65,2 2 1,-7-1-12,-2 6 0,-3-5-35,-2 5 0,-1 0 57,-3 4 1,1 5 155,-6 0 0,1 4-78,-5-5 0,0 7 178,0-2 1,0-3-203,0-1 0,-5-4 7,1 0 0,-2-3 581,2-2-146,2 3-283,-4-10 0,6 2-93,0-8 1,5-4 17,-1-5 1,6-2-336,-1-2 1,7-4-426,2-6 1,0 5 295,-5 0 0,5 0-104,-1-4 1,5 5 177,-4 4 0,0 2 278,-5 2 1,5 5 914,-1 4-720,1 2 1,-5 4 78,0 2 1,-5 8-158,-4 6 0,2 5 12,-2-1 0,2-1-648,-1 1 0,-2-4-1299,6 4 1760,-1-6 0,12 9 0,0-5 0</inkml:trace>
  <inkml:trace contextRef="#ctx0" brushRef="#br1">17943 22763 8206,'-6'-13'0,"5"0"660,-4-1 0,5 1-191,5 0 0,2 0-178,6-1 1,1 1-67,-1 0 1,1 0-138,4 0 0,3-1 82,5 1 1,-4 1-113,0 3 0,-1-1 154,1 6 0,3-5 0,-3 4 0,-3 1 272,-1 4 0,0 2-101,-5 2 0,2 3-651,-11 7 1,0 5 190,-4 3 0,0 3 174,0 1 0,-6 1-187,-2-1 0,-4 5-389,-1 0 0,-1 0 226,1-5 0,-5 1 163,1-1 0,-1-1 32,5-3 1,0 3 92,-1-2 0,3-4 533,2-2-328,-3-2 0,9-2 39,-6 0 1,6-4-182,-1 0 0,2-4 219,2 3-217,6-5 1,2 8-229,5-7 0,0 0-3,0-4 1,2 0 113,3 0 0,-2 0 24,6 0 0,-3 0-395,8 0 0,-5-4-481,4 0 1,1-5 868,-5 4 0,9-5 0,3 3 0</inkml:trace>
  <inkml:trace contextRef="#ctx0" brushRef="#br1">18896 22763 8193,'8'-6'0,"-2"-1"2084,-6 0 1,1 1-733,4 6-2386,2 0 904,0 0 334,-1 0-204,0 6 0,1 1 0,7 6 0</inkml:trace>
  <inkml:trace contextRef="#ctx0" brushRef="#br1">18883 23081 8127,'6'-7'0,"3"2"0,4 4 0,5 1 0,-3-5 0,2 1 0,4-6 0,-1 2 0</inkml:trace>
  <inkml:trace contextRef="#ctx0" brushRef="#br1">19559 22949 8169,'-6'-14'1873,"4"7"-616,-4 1-799,6 0 1,2 5-153,2-4 0,4 4-47,5 1 0,0 0-183,0 0 0,5 0-205,0 0 1,5 0 181,-1 0 1,3 0-22,2 0 0,-1-6 80,1-3 0,-1 2-109,1-2 1,-7 0-1054,-2-4 0,-5 0 481,-4-1 0,-2 0 218,-2-4 1,-4 3 105,4-2 0,-11 6-21,-7 3 1,-2-1-255,-7-5 1358,6 7-623,-9 1 0,8 2 147,-5-1 1,6 2-43,-2 8 1,-1-1-118,2 9 1,-1-1 124,5 10 0,5 0-84,4 5 1,-2-1 110,2 1 0,1-1 234,7 1 0,4-2-209,5-3 1,6 1-111,3-5 0,4 0-561,5-5 1,3-4 169,6 0 0,0-6 121,-1 1 0,7-8 0,1-4 0</inkml:trace>
  <inkml:trace contextRef="#ctx0" brushRef="#br1">20578 22273 8212,'8'-13'1106,"-3"0"1630,1-1-2381,2 7-107,-1 1-62,-1 6 0,-6 6 77,0 3 0,0 10 14,0 8 0,-6 5-16,-3 8 1,2 1-123,-2 3 1,2-1-192,-2 5 0,-1-5 219,5 1 1,1-3-9,4-1 0,0-2-863,0-2 0,0-4 405,0-6 0,0-1-311,0-3 1,1-2-234,4-7 367,-4 0-44,5-6 263,-6-1 0,-6-10 41,-3-1 0,-3-6 35,-1-3 1,-4 1-21,-1-4 0,-4 2 58,4 2 0,-5-5 607,1 0 0,1 2-79,-1 7 1,1-1 72,-1 6 1,-1-1-260,5 5 0,0 0-137,5 0 0,0 6 266,0 3 0,5 3 31,4 1 1,2 0-172,2 0 0,2 2-74,2 3 1,5-4 68,9 4 1,2-3-591,7-2 1,1-4-773,3 0 1,1-5 534,3 5 644,4-6 0,0 3 0,8-6 0</inkml:trace>
  <inkml:trace contextRef="#ctx0" brushRef="#br1">20949 22763 8212,'0'-13'303,"0"0"1,-1-1 475,-4 1 1,-4 0-413,-8 0 1,2 5-136,-3 4 0,2 2 124,-2 2 1,4 0-222,-4 0 1,3 2-272,2 2 0,1 4 238,3 5 0,-1 0 57,6 0 0,-2 7-390,1 2 1,4-3-107,-3-2 0,4 3-59,4-3 1,3 4 126,7-8 1,3 3 182,1-7 1,1-3-139,-1-2 0,-2-2-219,6-2 0,-4 0 186,4 0 1,-6-6 122,2-3 0,1-3-51,-2-1 1,1 0-21,-5 0 0,-4-5 485,0 0 0,-5 2-38,5 7 121,-6-2-160,3 3-199,-6 1 1,0 7 100,0 9 1,0 4 171,0 5 0,0 2-132,0 7 1,0-1 62,0 1 1,0 1-126,0 2 1,0 0 27,0 5 1,0-1 32,0 1 0,-2 2-109,-2-6 0,3 0 3,-4-5 1,-1-4 46,2 1 1,-6-7-10,1 1 0,-2-6-130,3-2 1,-4-7-110,3 3 0,-3-4-144,-1-1 1,1-6 85,3-2 1,-1-6 153,6-3 0,-2 1-126,1-7 1,4 1 25,-3-4 0,2-1 29,2 1 1,2-2 1,2-3 0,3 3 13,7-3 1,0 3 27,4 2 0,2-1-205,7 1 1,-1 4 101,1 0 0,4 1 508,0-1 0,1 1-194,-1 4 0,-3 2-154,3-3 1,-3 4 306,-2 0 0,-5 1 1210,-3 0-1034,-4 0 0,-5-1-26,0 1 1,-6 4 364,1 1-522,-8 5 0,-3-3-716,-7 6 1,1 0 155,0 0 0,0 6-27,-1 2 0,1 9 137,0 0 0,5 5 39,4-4 0,-2 6 676,2-2 1,1-2-16,7 2 0,4-6-1238,5 2 1,6-3 374,3-2 1,3-4 350,2 0 0,5-6 0,2 3 0</inkml:trace>
  <inkml:trace contextRef="#ctx0" brushRef="#br1">21744 22644 8203,'5'-19'0,"-3"-2"0,4 1 0,-8-4 0,-2 6 0,-2-4 346,-3 5 0,-4-1 540,0 5 1,-1 1-503,-3 3 1,-2 3-406,1 6 1,0 0 213,5 0 1,1 6 83,4 3 1,0 7-533,4 2 0,2 1 72,-2-1 1,4 1-102,4 3 0,1 3 174,8-3 0,-3-1 87,8 1 1,1-2-189,-1 2 1,-1-1 141,-3-3 0,-1-2 57,0 6 1,-4-6-18,0 2 1,-6 1 6,1-2 0,-2 1 241,-2-5 1,-5-4 338,1 0 0,-11-2-358,2 2 0,-5 1-145,0-5 1,2 4 117,-6-5 0,0 1-173,-4-5 0,-1 0 0,1 0 0</inkml:trace>
  <inkml:trace contextRef="#ctx0" brushRef="#br1">14010 24127 8130,'13'-13'0,"-4"1"0,0 2 0,1 1 0,-4 5-262,-1-5 0,-4 4-96,-1-4 593,0 7 0,-6-4-70,-3 6 0,-2 0-140,-3 0 1,1 0 136,0 0 0,-5 0 216,1 0 1,-1 6-159,5 2 1,-2 4 110,-3 1 1,8 5-82,-3 0 0,4 1-45,0-2 1,3 0-16,6 5 0,2-6-54,2 2 0,3-5-31,7-4 0,5 1 67,3-6 1,-1 1-19,1-5 0,0 0-451,4 0 1,1-6-102,-1-3 0,-1-3-79,-3-1 0,2-5 198,-7 1 0,1-5 103,-5 4 0,-1-4 65,-3 4 0,-3 1 189,-6 3 0,0 1-128,0 0 0,-2 1 173,-2 3 0,1-1-163,-6 6 0,5-1 62,-5 5 0,4 2 513,-3 2 1,5 5-182,-2 9 1,4-4 46,1 4 1,0 1-103,0-1 1,6-1-128,3-3 1,4-1-396,4 0 1,0-1-584,5-3 1,0-2 464,4-3 341,1-2 0,-1 4 0,1-6 0</inkml:trace>
  <inkml:trace contextRef="#ctx0" brushRef="#br1">14659 23717 8129,'0'-8'110,"0"2"1,0 9 92,0 6 1,0 1 492,0 12 1,-1 2-389,-4 7 0,2 3-180,-6 6 1,5-1-107,-5 1 0,5 0 82,-5-1 1,4-3-402,-3-1 0,5-6 181,-2 2 1,4-9 115,1-4 0,6-3 0,1-2 0</inkml:trace>
  <inkml:trace contextRef="#ctx0" brushRef="#br1">14460 23876 8129,'0'-14'2052,"6"1"-1839,2 0 1,6 4-14,4 0 0,4 0-178,9-4 0,-2 6 0,7 2 0,-1 4 9,5 1-31,-6 0 0,4 6 0,-4 1 0</inkml:trace>
  <inkml:trace contextRef="#ctx0" brushRef="#br1">15520 24008 8126,'0'-13'0,"0"-1"0,1 3 149,4 2 0,-4-3 266,4 3 0,-3-1-58,3 1-121,-4-3 1142,5 5-868,-12 0 0,-1 1-448,-6 6 1,-1 0 91,1 0 0,-4 6 99,-1 2 0,0 6-284,5 3 1,1 0-373,3 5 1,-1-5 247,6 5 0,-1-4-24,5 4 0,0-6 178,0 2 1,6-3-36,3-2 1,3-1-101,1-4 1,5-2 26,-1-6 0,7 0-167,-2 0 0,-1-1 179,1-4 0,-6-2 27,1-6 1,-2 0-567,-2-1 0,1 0 209,-1-4 1,-6 3 584,-2-2 1,-4 2-120,-1 2 0,0 4-379,0 0 945,0 6 386,0-3 0,-1 8-480,-4 2 0,4 5 83,-4 9 1,4-2-92,1 6 0,1 0-200,4 4 0,-1-1-40,9-3 1,-1 2-150,10-6 0,0 4-1359,5-5 0,1 1 1245,3-5 0,3-5 0,5-2 0</inkml:trace>
  <inkml:trace contextRef="#ctx0" brushRef="#br1">16460 23942 8159,'6'-19'0,"-5"4"0,5 2 0,-4 1 723,2 3 1,-2 2 302,2-2-402,-3 6 122,-1-3-215,0 24 0,0-2-255,0 15 1,2-3-58,2-2 1,-2 2 22,2 3 1,2-3 29,-2 3 1,7-3-504,-2-2 0,1-1 172,-1-3 1,3 1-64,-4-10 1,3 3 53,-3-7 1,4-3 86,-3-2 1,3-2-184,1-2 1,0-11-270,1-2 0,-3-5 191,-2 1 1,3-4 123,-3-5 0,3-1 30,1 1 1,-1-1 107,-4 1 0,4-1 286,-3 1 0,-2-1-174,2 1 1,-4-1-493,3 1 0,-3 5 149,4 3 1,-5 5 211,5 4 0,-5 4-1,5 5 0,-6 0 0,3 0 0</inkml:trace>
  <inkml:trace contextRef="#ctx0" brushRef="#br1">16870 24034 10261,'14'0'931,"-1"-5"-749,0-3 0,5-1 60,-1 1 1,7-1-11,-2-5 0,-1 1-112,1 0 1,-2 0-20,2-1 1,2 1-243,-6 0 1,-1 0 281,-3 0 1,-7-1-491,-3 1-1452,-2 0 1378,-2 0 1,-6 1 52,-3 3 1,-3 3 138,-1 6 1,-5 6 50,1 3 0,-5 3 76,4 1 1,-4 1-65,4 4 1,1 3 639,3 5 0,6-1-240,-1-3 1,6 3-175,-2-3 1,5-1 254,5 1 0,2-6 363,6 2 0,5-5-404,0-4 1,5 1-119,-1-5 0,3 4 56,2-5 0,-5 0 5,0-4 0,0-4-636,4 0 0,-1-7 218,-2 2 1,0-2-184,-5-3 1,4-3 162,-5-1 0,6 0 49,-6 5 1,1 0 74,-5 0 1,-4 4 430,0 0-461,-6 6-228,8-3 321,-9 6 0,4 2 68,-6 2 0,0 3 88,0 7 0,-5-1-4,1 0 1,0 0 116,4 1 1,0-1-184,0 0 1,0-4 30,0 0 227,0 0-216,0-2-29,0-1 6,0-6 0,0-2-21,0-2 0,1 1-442,3-6-144,-2 0 0,5-8 305,-2-1 1,-4 0 152,4 5 1,-2 0-53,1 0 1,-3-2-30,4-3 1,2 4 184,2-4 1,-2 3-80,2 2 0,0 0 189,4 0 1,1 1-104,-1 3 0,0-1-56,0 5 0,5-4 116,0 5 0,-1 0 192,-4 4 0,5-2-226,0-2 0,-1 2-36,-3-2 1,3-2 41,1 1 1,0-5 67,-5 1 1,5-2 216,-1-3 0,1-3-105,-5-1 0,0-1-109,1 1 0,-1 2-35,0-6 1,-4 1 41,0-1 0,-5-1-43,5 5 0,-6-4-210,1 4 1,-2 1-64,-2 3-206,0 1 1,-2 6 225,-2 2 1,1 4-177,-6 1 0,0 12-181,-4 5 0,-2 8 394,-2 6 0,2-1 379,-3 5 0,5 0-325,4 5 0,-1 0-29,6 0 1,-1-2 903,5-3 1,2-2-331,2-7 0,3-1-192,7-3 0,3-3-51,1-6 1,4 1-52,-4-1 0,5-6-282,-1-2 1,3-4-352,2-1 1,-2-1 273,-3-4 1,3-2-67,-3-6 1,-3-1 118,-1 1 1,-5 0-56,-4 0 0,1-1-99,-5 1 1,-1 0 8,-4 0 279,0 0 1,-4-1-118,-1 1 0,-5 6 17,1 2 0,-3-1-13,-1 2 65,0 0 0,-1 4-3,1 0 102,6 5 1,1 3-118,6 5 1,0 0 383,0 1 1,0-6 550,0 1 0,6 0-508,3 4 0,2 0-120,3 1 1,-1-3-10,0-2 0,0 2 17,1-7 1,-1 0-526,0-4 0,0 0 169,1 0 0,3 0-77,1 0 0,0-4 53,-5 0 0,5-8 91,-1-1 1,1-1-34,-5-3 0,0 2 14,1 2 1,-3 0 42,-2-1 0,1 5 12,-5 1 1,1 0 7,-2-1 276,-2 4 343,4 5-864,-6 0 0,0 5-580,0 4 1,0 3 451,0 1 0,1 1-69,3-1 0,-1 0 578,6 0 0,-3 0 328,7 1 1,-2-3 489,6-2 1,-1 3-444,2-3 1,-2-2-106,6 2 0,-4-6-364,4 1 0,-6 2-401,2-1 1,-3-1-25,-2-4 1,0 0-332,0 0 0,1 0 466,-1 0 0,0 0-32,0 0 1,1 0-2603,-1 0 1408,0 6 1455,0-4 0,1 3 0,-1-5 0</inkml:trace>
  <inkml:trace contextRef="#ctx0" brushRef="#br1">18764 23862 8128,'-4'14'194,"-1"-1"0,-5 0-124,1 0 1,-3 5-62,-1 0 0,-5 5 199,1-1 0,-2 3 315,1 2 0,3-1-38,-2 1-485,2-1 0,-4 1 0,-2-1 0</inkml:trace>
  <inkml:trace contextRef="#ctx0" brushRef="#br1">17665 23730 8077,'-13'-13'462,"5"5"1,4-2 679,8 6 1,4-1-519,5 5 0,6 0-33,3 0 0,9 0-238,4 0 0,8 0-90,1 0 1,5 2-1694,-5 2 1,4 2 1429,-3 3 0,-1 2 0,-5-3 0</inkml:trace>
  <inkml:trace contextRef="#ctx0" brushRef="#br1">19466 23703 8071,'6'-13'0,"-5"0"455,17 0 1,-8-1 671,12 1 0,-4 0-568,4 0 1,-4-5-30,4 0 0,-6 1-240,2 3 0,-4 1 682,0 0-209,-1 0 1,-6-1-230,-2 1-705,-4 0 534,-1 0 105,0 5-1324,-6 3 0,-1 6 317,-6 3 1,-1 8-569,1 6 1,0 7 264,0 1 0,1 7 249,3 6 0,-3 3 204,3 2 1,2 3 20,-2 6 1,2 0 289,-2 0 1,-1-5 276,5 1 1,-4-2-129,5 1 1,-5 3 75,5-7 0,-1 0-147,5-4 0,-6-7 0,-1 0 0</inkml:trace>
  <inkml:trace contextRef="#ctx0" brushRef="#br1">19360 24008 8071,'6'-27'0,"1"-5"0,8 6 0,3-1 0,2 2 0,7 7 0,4 1 910,-1 4 1,3-1-324,-2 1 0,-3 6-366,3 2 0,-3 4 42,-2 1 0,-4 1-29,0 4 0,-6-2-342,2 5 0,-9 1-438,-5 5 0,2 3 279,-1 1 1,-1 0-187,-4-5 0,0 0 179,0 0 1,0 0-40,0 1 1,-4 3 248,-1 1 0,1 0-76,4-5 1,0 0 172,0 0 0,0 1-164,0-1 88,0 0 0,1-1 68,4-3 0,2 1 90,6-6 0,0 1 62,1-5 1,-1-6 32,0-3 0,5-3-116,-1-1 1,0 0 49,-9 0 0,3-1-35,-7 1 0,5 0 5,-5 0 1,1-5-13,-5 0 0,-10 1-27,-4 3 0,-3-2-16,-1 3 1,3-3-5,-2 7 0,-3-3-60,3-1 1,4 6-508,4 2 193,6-2 340,-9 5-23,11-3 1,1 5 2,8 0 0,6 0-35,3 0 0,-1 0 22,7 0 1,-3 0 10,2 0 1,3 4 6,-3 0 1,3 2-18,2-1 0,-5-2 3,0 5 0,-6-3-104,2 4 0,1 0 76,-1 4 1,-2 0 3,-7 0 0,2 0-41,-2 1 0,-3-1 107,-2 0 1,2 0 47,-1 1 0,-1-1 446,-4 0-461,0-5 1,0-1 486,0-3 95,0-2 1,0 2-319,0-8 0,5-4-154,-1-5 1,6 0 58,-1 0 1,-1-2 39,0-3 0,1 4-1021,4-4 0,-1 3-109,-3 2 1,3 0-271,-3 0 0,2 1 1124,3 3 0,5-3 0,1 5 0</inkml:trace>
  <inkml:trace contextRef="#ctx0" brushRef="#br1">20684 23876 8071,'0'13'1410,"0"-4"-2088,0-1 760,-6-5-66,5 9 1,-7-9-128,4 6 1,1 0 517,-6 4 1,6 0 772,-1 0 0,1-1-259,-1-3-497,2 3-1,-4-5-185,6 1 1,2-4-295,2-8 0,3-1 14,7-8 0,-1 6-453,0-11 1,0 5 239,1-9 0,-1 4 205,0-4 1,0 4-47,1-4 1,-1 4-140,0-4 1,-1 6 184,-3-1 1,2 2-72,-2 2-121,3-1 220,1 7 49,1 1 0,-3 12 13,-2 3 1,-3 7 224,-6 2 1,0 4-135,0-5 0,2 5-133,2-4 0,-3 1 1305,4-1-725,-4-3 1,4 4 198,-1-6-100,6-6-370,-2-1 0,5-6-515,0 0 0,0-1-630,1-4 1,-1-2 374,0-6 0,0-5-278,1 0 1,3-1 373,1 2 1,0 2-34,-5-3 0,0 4 294,0 0 1,-4 1-109,0 0 1,-5 1 146,5 3 1,-4 3 540,4 6-402,-7 0 1,4 6 171,-6 3 1,0 3 235,0 1 1,0 5-203,0-1 0,0 5-152,0-4 1,2 6-45,2-2 1,4-3-326,5-2 0,6 3 243,3-3 0,3 7 0,2-4 0</inkml:trace>
  <inkml:trace contextRef="#ctx0" brushRef="#br1">21823 23836 8129,'0'-19'-78,"6"4"1,-3-4-210,6 6 1131,-6-1-578,2 7 0,-10 1-149,-4 6 0,-7 0-1,-2 0 1,-4 6 19,4 3 0,-5 3 48,1 1 0,1 2 149,-1 2 1,6-2-216,-2 3 1,5 1 247,4-2 0,-1 1 402,5-5-673,1 0 0,10-1-158,3-3 0,2 1 198,3-5 1,0-1 22,4-4 0,-2 0-395,6 0 0,-1 0-219,1 0 0,1-6 60,-5-3 0,1 2 131,-1-2 0,-3 2 88,2-2 1,-6-1 199,-3 5 0,-5 0 552,2 0-453,-4 4-178,-1-5 73,0 6 1,0 6 103,0 2 207,0 4 0,2 1-79,2 1 1,-1-1-240,6 0 1,-5-1 66,5-3 1,1 1-6,8-5 0,-3 3-434,2-3 1,3 1-579,-3-2 0,5-2 282,-4 2 0,4-3 658,-4-1 0,5-5 0,-2-3 0</inkml:trace>
  <inkml:trace contextRef="#ctx0" brushRef="#br1">15056 25054 8153,'-13'-6'0,"6"-1"0,1-6 0,6-1 593,0 1 0,0 4-57,0 0 0,0 5-36,0-5-188,0 6 0,-2-7 772,-2 6 1,-5-1-669,-9 5 0,-2 0-476,-7 0 1,1 6 252,-1 3 0,1 3 77,-1 1 0,2 0-634,3 0 0,3 1-23,6-1 0,1 0-296,3 0 1,3 1 316,6-1 1,2 0 119,2 0 0,8-1 74,6-3 1,5 1-10,-1-5 1,5 0 95,4 0 0,-5-4 172,1 4 0,-1 2-128,-4 2 1,-3-2 19,-1 2 1,-5-4 311,-4 3 0,-3 1-81,-6 4 1,0-4 244,0 0 1,-6 0-167,-3 4 1,-7 0-127,-2 1 1,-4-1 46,5 0 0,-5-6 559,4-2-988,0-4 1,7-2-567,2-4 1,3-2 603,6-6 1,1-6-29,4-3 209,2 3 0,12-12 0,2 3 0</inkml:trace>
  <inkml:trace contextRef="#ctx0" brushRef="#br1">15228 24975 8153,'14'0'-2174,"-7"0"2101,5 0 1,-11 1 811,4 3 0,1-1 1030,-2 6 1,0 2-1033,-4 6 0,0-1-183,0 6 0,0 1-250,0 3 1,0 1-33,0-1 0,5 0-768,-1 1 0,1-5 368,-5 0 1,4-1-2170,0 1 1299,1-3 998,-5-6 0,0 0 0,0 1 0</inkml:trace>
  <inkml:trace contextRef="#ctx0" brushRef="#br1">15361 24895 8152,'13'-13'0,"0"0"0,6-1 0,-4 7 306,3 3 29,2 2 0,-5 2-149,3 0 1,-8 8 49,-1 5 0,-5 6-154,5 7 0,-1 1-33,0-1 0,0 1 318,-4-1 1,-1 1-98,6-1 1,-6 1 96,1-1 1,-2 1-57,-2-1 0,0-5-27,0-4 0,0-2-50,0-2-357,0 1 300,0-7-412,6-1 167,-5-6 0,6-7 88,-2-7 0,1 0-2,3-8 0,2 1-710,-2-1 0,3-3 282,1 3 0,-4-3 95,0-2 0,0 5 110,4 0 1,0 6-178,0-2 914,1 4-310,-1 6 184,0 2 1,-1 12-185,-3 3 1,1 7-115,-6 2 0,5 5 28,-4 0 1,3 2 40,-3 1 1,5-4-389,-1 0 0,1-1-493,-1 1 1,3-2 401,-3-2 302,8-9 0,-2 14 0,4-8 0</inkml:trace>
  <inkml:trace contextRef="#ctx0" brushRef="#br1">16169 25081 8152,'-6'1'0,"3"3"0,-6-8 0,0-3 0,-4-2 1912,0 3-1179,-1 0 1,-3 2-231,-1-1 0,-1 1-209,1 4 0,4 4-619,-4 1 0,3 5 268,2-1 1,4 3-146,0 1 1,6 0 205,-1 0 1,2 2-121,2 3 0,0-4-255,0 4 0,11 1-166,2-1 1,5-2 205,-1-7 0,5 3 88,9-4 1,-7-2 123,2-1 0,-2-4-22,2-1 1,-1-4-129,-3-1 0,-2-5 21,-7 1 0,-1-4 351,-4-5 1,3 4-81,-7-4 0,1 2-144,-5-2 1,-2 3 83,-2-2 1226,2 2-785,-10 8 0,5-4-104,-6 7 1,4 0-13,0 4 0,0 0-69,-4 0 1,1 10 144,3 3 1,-1 9 235,6 0 1,-1 3-232,5 2 1,0 1-268,0 3 0,0 2 137,0 7 1,5-5 5,-1 1 0,5-1-198,-5 5 0,5-5-321,-4 0 1,4-1-117,-5 2 0,0-1 230,-4-9 1,0 7 39,0-11 1,-6 6 7,-2-6 0,-4-3-137,-1-1 0,-7-4 180,-2 0 0,2-3 45,-2-2 0,1-3-29,-1-6 0,-3 0 25,3 0 0,3-1 161,1-4 0,3-4-130,2-8 1,1 2-284,4-3 1,-3-2 103,7-2 1,0-2 107,4 2 1,10-3-118,3 3 0,5-2-218,-1 2 1,4-3 415,5 3 0,1-1 360,-1 1 0,7-3-297,2 3 0,-1-3 228,1-2 1,1 1 563,3-1 1,0 1-467,-4-1 1,2 1-38,-6-1 0,-2 1-69,-7-1 0,2 1 0,-7-1 0,1 1-556,-5-1 0,-1-1 173,-3-3 1,1 2-542,-6-6 1,1 4 321,-5-5 1,0 3 93,0-3 0,0 0 201,0 5 1,-2 0 189,-2 4 1,1 2-114,-6 3 0,6 7 387,-1 7-375,-4 5 1,3-2-4,-4 10 0,-2 8 99,7 9 0,-5 4-124,5 5 0,-1 3-47,5 6 1,0 0 67,0-1 1,0 1-9,0 0 0,6-5-60,3 0 1,3-5-1,1 1 1,2-3-198,3-2 0,-4-1 70,4-3 1,2-3 96,3-5 0,-3-7-299,2-3 1,0-2-353,5-2 1,-5-2 338,0-2 0,-1-5 22,1-8 1,1 0 92,-5-5 0,-1 6-57,-3-2 1,-5 2 292,-1-1 0,-5 2 42,2-3 1,-4-1 18,-1 1 1,-1 2-107,-4 7 0,-2-1-33,-6 6 1,4-5 313,0 4 0,0 3 399,-4 6 1,0 3-260,-1 7 1,6 0 164,-1 4 0,1-2-264,0 6 1,2-1-1,6 1 1,1 1 293,4-5 0,3 4-27,10-4 0,9-1 28,8-3 1,3-5-199,2-1 0,0-5-144,-1 2 0,1 1-242,0-2 0,5 0 0,2-4 0</inkml:trace>
  <inkml:trace contextRef="#ctx0" brushRef="#br1">17930 25107 8065,'13'-6'90,"-4"-4"45,0-3 1,-5-4 367,5 9 0,-6-4-77,1-1 0,-4 4-210,-4 0 0,-3 2 125,-7-2 1,0 3 248,-4 6 0,2 0-286,-6 0 1,4 0-66,-4 0 0,6 6 23,-2 3 1,2 2-30,-2 3 0,4 0-456,-4 4 1,8-2 197,1 6 1,6-4-222,-2 4 1,4-6 149,1 2 0,6 1 80,3-1 0,4-1-573,5-4 1,2-4-719,7 0 1,-1-6 456,1 1 850,-1-2 0,6-2 0,2 0 0</inkml:trace>
  <inkml:trace contextRef="#ctx0" brushRef="#br1">18142 25081 8065,'0'-8'1855,"0"-4"-1449,0 11 236,0-5-25,0 6 1,0 6-270,0 3 0,0 7 17,0 2 0,0 1-103,0-2 0,0 3-29,0 2 1,1 3-353,4-3 0,-2-3 220,5-2-681,1 4 240,4-6 271,7 4 1,-6-12-53,4-2 0,-2-4-253,2-1 1,-4-6-502,4-3 1,-3-2 530,-2-3 1,0-3 174,1-1 1,-6-5-35,1 0 1,-6 3 186,2-2 1,-4 6 278,-1-2 0,0-1-109,0 1 0,0 1 252,0 3-224,-6 7 0,3-3 267,-6 5-241,6 1 1,-2 11-186,5 6 1,-5 2-140,1 7 1,-1-1 72,5 1 1,0 7 26,0-2 0,5 2 2,-1-2 0,5 4 22,-5-1 1,7 7 69,-2-1 0,-2-3 13,2 3 0,-5-5-51,5 4 1,-6-4-16,1 4 0,-2-4-95,-2 4 1,0-7 98,0-1 1,-2-1 61,-2-4 1,-3-1-65,-7 1 0,1-10-9,0 1 1,-5-7 24,0 3 1,-4-6 22,5 1 1,-1-8 1,5-5 0,0-4 119,-1-5 0,1 2-101,0-6 1,4 0 72,0-5 0,6-1-851,-1-3 0,2 2 46,2-6 1,5 4-158,-1-5 1,11 7 414,-2-2 1,8 3-7,-4 2 1,7 1 121,-2 3 0,3 2 272,2 7 0,5-6 0,2-2 0</inkml:trace>
  <inkml:trace contextRef="#ctx0" brushRef="#br1">18870 25041 8065,'0'-8'0,"0"-3"428,0 2 1,-1-1 653,-4 1 1,2-2-167,-6 7-522,1 0 1,-6 4-133,1 0 0,0 1-149,0 3 1,1 5-430,3 9 1,-3-3 203,3 2 1,2 2 87,-2-1 1,6 4 109,-1-4 0,2 4-48,2-4 1,2 1-225,2-2 0,4-2 52,5 3 0,0-8-85,0-1 0,5-6 65,0 1 1,5 2 56,-1-1 1,-1-1-147,1-4 1,-2-6-176,3-3 1,2-4 149,-3-5 0,-2 2 117,2-6 1,-6 1 2,2-1 1,1-3-5,-1 3 1,4-4 1195,-4-5 0,4 1-506,-5-5 0,3 0-86,-3-5 0,-4 0-121,1 1 1,-1-5 32,-4-1 0,-2 7-16,2 7 1,-6 5-103,1 4 0,-2 3 62,-2 5-280,0 7 114,0 1 1,-6 18-236,-3 6 0,-3 7-770,-1 5 667,0 4 107,0 6 0,1 1-167,3 3-429,-3-2 663,11 3 1,-5-7-115,6-2 1,1 0-13,4-5 1,2 0 130,6-4 0,1-2-47,-1-3 1,6-2 19,3-2 0,-1-8-39,1 4 0,-2-10 288,2 0 1,3-2-410,-3-2 0,-1-2 110,1-2 0,-4-3-8,4-7 0,-6-3 4,2-1 1,-4-1-9,0 1 1,-3 4 137,-2-4 1,-3-1-73,-6 1 1,0 1 82,0 3 0,0 1-92,0 0 1,-6 5 10,-3 4 0,2 3 89,-2 1 1,0 0 146,-4 0 1,4 5 65,0 4 0,6 7 87,-1 2 1,-2 0-207,2-5 0,1 5 244,7-1 1,5 1 433,9-5 0,-2 2-674,6 3 1,0-8-455,5 3 0,3-3 386,1 4 0,6-5 265,-2-1-346,4-5 0,-5 3 0,-2-6 0</inkml:trace>
  <inkml:trace contextRef="#ctx0" brushRef="#br1">28894 7085 7811,'0'-14'1214,"-6"1"-273,5 0-120,-5 5-326,6 3-287,6 5 0,1 10-1,7 3 1,0 14-260,4-1 39,-3 9-56,4 5 0,-5 9 348,4 8-1090,-3 3 875,-3-24 1,1 0 0,-3 2 0,0-1 10,4 5 0,-1 0 0,-2 1 0,0 1 4,0 2 1,0 1-1,0 0 1,0 0 39,2 1 1,1 1 0,-3 1 0,0 0 28,0 3 1,0 0-1086,-1 3 0,2 0 1013,1-2 1,0-1-1,0 5 1,-1 1 19,-1-4 1,0 0 0,2 5-1,-1 1 42,-1-2 0,0 1-23,1 4 0,1 0-882,3-4 1,1 0 888,-3 3 1,0 0 0,2-3-1,0 0-105,-2 2 1,-1 0 0,2 1 0,1 0-141,-1 3 1,0 1 0,3-1 0,0 0 235,-3 0 0,1 1 0,2-1 0,0 1 23,0 2 1,0-1-220,-2-1 1,0 0-1,1 2 1,0-1-151,-1-4 0,-1 0 0,-1-2 0,0 0 171,1-5 1,1 0-1,-2 4 1,0-1-46,-1-2 1,0-1 0,0-2 0,-1 0 57,-1-4 0,0 0 0,1-4 0,0 0 147,-3-1 1,-1 1-1,2-1 1,-2 0-248,-1-1 0,-1-2 1,1 0-1,0-2 26,-1-1 0,1 0-3,-1 0 1,1-1-27,6 23 0,1 9 831,-1-10 0,-1-6-788,-4-2 0,3-9-215,-7 0-66,6-9 177,-8-2 1,4-8 447,-6-3 1,4-3-916,1-6 1365,-1-5-1295,-4-2 717,0-6 1,-1 0-545,-4 0 1,-1-6 536,-3-3 0,-8-9 0,2-2 0</inkml:trace>
  <inkml:trace contextRef="#ctx0" brushRef="#br1">30258 12487 7745,'0'8'-654,"6"-2"134,-4-1 976,9-3-332,-3 4 0,1-8 1,-1-2-102,3-5 1,0-9-97,3-4 1162,-1-3-710,0-7 1,0-2 129,1-6 260,5 1-436,1-13 0,7 7-55,-1-13 0,5 1-1579,0-9 1552,-13 30 1,1-1-85,-2 1 1,0-1-93,2-5 1,1-1 0,0-1-1,0 1-398,0-3 1,0-1 0,0-5-1,0 0 339,0-3 1,-1-1 0,1 1 0,0-2 146,0 0 1,0 0-89,3-3 0,-1-1 1,-1 1-1,0-1-1292,1 0 1,0-1 839,-1-2 0,-1 1 240,-3 6 0,0-1 0,2-6 1,0-1-27,-1 3 1,-1 0 33,3 1 1,-1-1 45,-2-4 1,-1 1-1,3 4 1,-1 1-218,-2-1 1,-1-1 0,3-1 0,1 1 254,-2 0 0,1 0 1,1 0-1,0 0 178,1 2 1,0 1 0,0 2 0,-2 1-71,0 1 1,0 0 0,1-2 0,0 0 5,-1 0 0,-1-1 0,0 2 0,0 1 33,1-1 0,0 1 0,-2 2 0,1 0-77,1 3 1,0-1-1,-2-1 1,0 1-41,-2 2 1,-1 1-178,0-1 1,0 1 206,0 1 1,0 1 0,1 3-1,-1 1-7,1 2 1,-2 0 439,-1 0 0,-1 1-438,15-29 0,-17 30 0,0 1 420,14-29 1,-5-2-538,0 11 1,-2 1-143,-2 7 1,-1 4 223,-3 5 0,-2 2 396,-3 2 1,-2 4-415,2 5 1,-2 7 1617,-2 2-1367,0-2 1374,0 5-1452,0-4-24,0 11-56,0 3 11,0-1-794,0 4-708,0-4 925,0 12 1,0-3-87,0 6 602,0 0 0,0 4 0,0 0 0</inkml:trace>
  <inkml:trace contextRef="#ctx0" brushRef="#br1">29027 7270 7780,'-5'-9'0,"1"0"484,-6 0-140,2 2-121,1-5 1,-5 9 134,3-5-154,-3 5-309,-1-9 1,4 6-298,1-3 0,-1 2 250,-4 2 53,5 4 45,-4-5 147,5 0 0,-6 5-17,0-4 1,4 4 362,0 1-204,6 0-13,-3 0 198,6 0 365,0 0-535,6 0 1,1-2 162,7-2-197,5 2-50,7-9 0,8 3 140,6-5 0,5 0-67,4 0 1,13-1-123,4 1 0,-29 6 0,1 1-86,-1-1 0,1 1 0,1-1 0,0 0 225,0 1 1,1-1 0,5 0-1,0 1-401,1-1 1,1 1 0,3-1 0,1 0 236,0 1 0,0-1 1,1 0-1,0 1 16,1-1 1,0 1 0,5-1 0,1 0-7,0 1 0,1-1 1,1 1-1,0-1-1188,-2 1 0,1-1 1134,3-3 0,-1 1 0,-3 1 0,0 1 0,1-2 0,0 0 116,-1 2 0,0-1 0,-1 2 0,-1-1-179,-4 0 1,0 1-1,-3 1 1,-2 1 118,-1-1 0,-1 1 0,-3 2 1,-1 0-156,-4-3 1,-1 1-1,33 0-308,-13-5 0,-1 6 143,-12-2 0,-1 0 216,-8 0 1,-4 1-381,-9 4 2254,-3 0-3603,-11 0 1432,3 0-282,-9 0 0,2 0 175,-8 0 404,2 0 0,-9 0 0,3 0 0</inkml:trace>
  <inkml:trace contextRef="#ctx0" brushRef="#br1">29676 8541 8972,'13'2'276,"0"2"0,2 8-119,2 5 0,-2 7-12,3-2 0,1 3 65,-1 2-105,5-1 1,-2 1 448,5-1-235,1 6-164,-1-4 1,2 9 0,2-4 71,0 0 1,6-2 102,-5 5 1,7-1 75,2 5 0,-5-5-174,5 0 0,-4-1-67,4 1 1,-2 4 33,-2-4 1,1-3-194,-7-1 0,1-3-340,-4-1 1,-5-1 254,0 1 0,-6-2-27,2-3 1,-4-2 78,0-2 0,-1-3 16,0 2 0,-1-2-277,-3-2-891,3-5 748,-5 3 1,2-9-2047,0 2 2477,-6-2 0,8-8 0,-3-1 0</inkml:trace>
  <inkml:trace contextRef="#ctx0" brushRef="#br1">29795 8462 7749,'-8'0'0,"2"0"0,6 0 0,2 0 0,2 0 0,4 0 0,5 0 1258,0 0-782,6-6 0,-1 4-189,8-2 1,-1-2-187,11 2 1,-1-5 49,5 4 1,1 0 18,3 0 1,3 2 643,6-6-546,0 6 1,5-8 0,-1 2-165,-1-3 1,0-1-208,1 0 1,-7-2 303,3-3 1,-4 3-307,-1-2 0,-2-2-524,-6 1 0,-7 0 427,-2 5 0,-3 0 31,-1 0 0,-7 5 18,-2 4 0,-8 2-3,-1 2 1,-4 0-1256,3 0 1031,-5 0 0,3 2-1101,-6 2 1481,0-2 0,0 10 0,0-5 0</inkml:trace>
  <inkml:trace contextRef="#ctx0" brushRef="#br1">31053 8170 7749,'0'-7'-190,"0"1"1472,6 6-938,-5 0 0,6 0-164,-2 0 0,-4 2-140,4 2 0,-4 3 168,-1 7-320,-6 5 138,5 7 1,-9 5 105,5 9 1,-5 3 23,1 9 0,-7 7 21,-2 3 1,-5 9-37,12-34 0,0 1 0,-2 3 0,1 0-136,-2 1 0,1 0 0,0 0 0,0 0 181,-1-2 1,1-1-1,2-1 1,1-1-45,2 1 1,-1-1 0,-10 31 159,1-2-886,0 1 477,11-19 0,-3 8 17,5-12 0,-4-1-19,5-8 0,0-2-39,4-7 1,0-5-136,0-4-1025,0-8 1425,0-3 1,0-18 0,0-3 0</inkml:trace>
  <inkml:trace contextRef="#ctx0" brushRef="#br1">30126 8501 7111,'-9'5'116,"0"-1"0,0 5 466,-4-5 0,4 7-227,0-2 1,1 2-105,-6 3 1,3-1-41,2 0 1,1 0-14,4 1 1,2-6-199,-2 1 0,3-6 0,1 3 0</inkml:trace>
  <inkml:trace contextRef="#ctx0" brushRef="#br1">31092 8303 7726,'14'-5'-73,"-1"1"0,0-5-69,0 5 0,2-5 227,3 4-85,-3-5 0,4 3 0,-6-6 0</inkml:trace>
  <inkml:trace contextRef="#ctx0" brushRef="#br1">31582 8064 7726,'0'8'-316,"-5"-2"420,3-6-28,-4 0-76,6 0 0,0 0 0,0 0 0</inkml:trace>
  <inkml:trace contextRef="#ctx0" brushRef="#br1">31728 8038 7726,'0'7'1499,"0"-1"-859,-6 0-231,5-4-409,-5 3 0,12-5 0,1 0 0</inkml:trace>
  <inkml:trace contextRef="#ctx0" brushRef="#br1">31860 8025 7729,'-13'6'-21,"0"-5"0,4 5-105,0-6 231,6 0-32,-2 0 1,6 0 54,3 0 1,10-2 114,8-2 1,0-3-182,4-7 1,4 1-22,9 0 0,11-6 40,3-3 0,5-3-271,-1-2 1,9-5 639,-29 14 0,1 1 0,4-2 0,0-1-470,2 0 0,1 1 0,1 0 0,2 1 220,2-2 0,1 0 0,-2 2 0,-1-1-68,5-2 1,0-2-1,-1 0 1,1 1-34,2 0 1,0-1 0,-2-1 0,0 0-88,0 2 0,0 0 0,2-2 1,-1-1-118,-3 3 0,-1 0 0,7-2 0,0-1 101,-2 3 1,0 0 0,-2 1-1,-1 0 37,-1 3 1,-1 0-1,-3 0 1,-1 0-41,-4 2 0,0 1 0,-1 1 1,0 1-312,30-9 0,-2 4-69,-7-4 0,-5 6 112,-8-1 1,1 2 119,-6 2 0,4-1 124,-4 1 0,1 0 178,-6 0 0,-1 4-1025,-2 0 1,-4 5 827,-5-5-439,-1 6 1,-5-3 298,-4 6 190,-8 0 0,-3 0 0,-6 0 0</inkml:trace>
  <inkml:trace contextRef="#ctx0" brushRef="#br1">35025 6753 7781,'0'14'306,"0"-1"0,0 2 13,0 2 1,-4 4-116,0 5 1,-7 7 25,2 2 1,-2 5-198,-3 4 1,1 5-232,0 8 0,0-1 154,-1 6 0,0-5 247,-4 5 1,3 1-424,-2 8 0,0-4 285,0 4 0,2 3 4,6-37 1,0 1 0,1 0-1,0 2-2,-1-1 0,1 1 0,0 1 1,1 0-46,-2-1 0,0 0 1,-1 6-1,0 1 49,-1-4 0,0 2 0,-1 4 1,0 2-240,1 0 1,0-1 0,-2 1 0,-1 0 69,1 2 1,0 0 0,-1 0-1,0 1-304,-3 4 0,-1-1 0,2-1 0,1 0 325,-3-3 1,1 0-1,1 0 1,1 0 52,-3 0 1,0 0 0,3 2 0,-1 0 13,-1 0 0,-1 0 0,3-1 1,1-2 65,-2-1 1,1 0-1,1-1 1,0 0 109,0 0 1,1 1 0,1 2-1,-1-1-141,2-1 0,0-1 1,-1 0-1,1 0-131,2 1 1,0 0 0,-2-2 0,0-1 143,2 3 1,0 0 0,-2-3-1,0 1 16,2 2 0,1-1 1,-2-2-1,0 0-221,1 1 1,1-1-1,1-1 1,-1-1 63,0-2 1,-2 0 0,1 3 0,-1 0 66,1-3 1,1 0-1,-1 3 1,0-1 8,2-4 1,1 0 0,-2-1 0,0 0 6,1-3 0,0-1 0,-12 35 4,10-5 0,-5-3 118,5-2 1,1-3 0,0-6 0,3-4 318,-4-1 1,5-7-399,-5-1 0,0-2 486,-4-7 0,0 0-932,0-4 0,-1-1 628,1 1 1,1-7-423,4-2 1,-4 0 371,3-5 1,-1 3-443,1-7 292,-3 3 1,-1-5-1,-8-1 1</inkml:trace>
  <inkml:trace contextRef="#ctx0" brushRef="#br1">31397 10196 7723,'0'-13'48,"0"4"163,0 1 0,1 5 0,4-2 0,-2 4 33,6 1 1,-1 0 51,6 0 1,0 6-116,4 2 1,-2 6-1,6 3 1,5 4 17,4 5 0,6 2 12,-2 3 1,8 3-104,1 6 0,6 0-1328,-2-1 1355,4 7-67,7-5 1,-5 11 22,-26-28 1,1 0 0,1 2 0,1 0-167,0 0 0,0 1 0,-1-1 0,1 1 59,3-1 1,-1 1 0,-4-1 0,0 0-139,4 1 1,1-1 0,-3 1 0,-1 1 77,1 1 1,0-1 0,1-1 0,-1 1-11,-2 0 1,0 1 0,0-2 0,-1 1-201,25 25 1,0-2 108,0-2 0,-4 2-88,-1-2 1,-5-2 176,1 1 0,2-1 177,-2 2 0,1 1-170,0-6 0,-9-4 35,4-5-16,-3 0 30,-3 5 0,-2-6-134,-5-3 0,-1-3-181,1-2 1,-7-4 115,-2 0 1,1-5 642,-1 0 1,-1-3-515,-4-6 0,5 4 620,0-3-656,-1 3 1008,-3 1-870,-1 0 0,-6 0 19,-2 1 0,-4-5-430,-1-1 411,0 1 0,0 10 0,0 2 0</inkml:trace>
  <inkml:trace contextRef="#ctx0" brushRef="#br1">30814 9720 7758,'0'-14'1236,"0"7"0,2-3-1034,2 5 1,-1 1-203,6 4 0,0 0 0,4 0 0</inkml:trace>
  <inkml:trace contextRef="#ctx0" brushRef="#br1">31000 9759 7758,'-6'14'270,"4"-1"-169,-3 0 1,0-4-68,1 0 0,-1 0-34,5 4 0,0 0 61,0 0 1,5-4-62,-1 0 0,12 0 0,-1 4 0</inkml:trace>
  <inkml:trace contextRef="#ctx0" brushRef="#br1">31172 9985 7758,'0'13'846,"0"4"-749,0 1 1,4-5-98,1-4 0,5-6 0,-3 3 0</inkml:trace>
  <inkml:trace contextRef="#ctx0" brushRef="#br1">29464 13639 7732,'13'-13'0,"-6"4"-544,-2 0 328,2 1 139,-5 0 77,3 2 0,1 1 0,2-3 0</inkml:trace>
  <inkml:trace contextRef="#ctx0" brushRef="#br1">29490 13719 7732,'6'-13'-242,"-4"-1"1,8 1 241,-6 0 0,1 4 949,-5 0-607,0 0 1,1-4-318,4 0 0,-4 4 109,3 0-10,-2 6 1,-2-4 42,0 3 722,0 2-181,0-4-135,0 6-607,0 6 183,0-4 1,0 14 59,0-3 1,1 9 153,4 0-338,-4 9 33,5-3 0,-6 9 13,0-6 1,0 1-161,0-1 0,0-3 87,0 3 1,0-5 63,0-4 0,0 2-737,0-7-608,-6 1 846,5-11 0,-7 4-1364,4-7 1801,3 1 0,-11-5 0,4 0 0</inkml:trace>
  <inkml:trace contextRef="#ctx0" brushRef="#br1">29490 13229 7801,'0'-13'0,"0"5"0,0 2 0,-6 0 1399,5 5-965,-5-5 0,7 2-812,4-1 1,-2 1-1891,6 4 2268,-1 0 0,0 6 0,-2 1 0</inkml:trace>
  <inkml:trace contextRef="#ctx0" brushRef="#br1">29530 13454 7829,'0'-21'311,"-6"-4"-135,5 11 1,-5-10 0,6 6 1164,0 2-695,0 2-578,0 0 1,-6 7-872,-3 3 515,-3 2 204,-1 14 0,-6 3-149,-3 11 277,-3 6-6,-2 2 1,5 2 5,0-1 1,1-6 18,-1 2 1,5-4-57,8-5 0,3-3-37,6-6 0,3-6 264,6-2 0,7-7-91,15-6 1,4-7-313,9-12 1,-1-5-397,6-3 0,-7-2 333,2 2 1,-8-2 133,-5 6 1,-9 6-239,-5 7-124,-2 4 610,-8 6 0,-8 7 535,-12 14 0,-8 9 170,-10 18 0,8-1-390,-4 1 0,9 4-127,1 0 0,8-1-9,5-8 0,2-2-309,2-7 0,7-2 4,7-6 1,6-2-273,11-12 1,-1-1 227,5-7 0,-4-5-309,4-9 0,-5 2 329,0-6 0,-2 0 0,-1-5 0</inkml:trace>
  <inkml:trace contextRef="#ctx0" brushRef="#br1">29318 19095 7766,'0'-13'0,"0"6"0,0 1 962,0 6 435,0 0 0,0 11-920,0 7 0,0 6-394,0 2 1,0 11 119,0 3 0,-1-2 13,-4-3 0,4-5-240,-4 0 0,2-2-103,-1-1 0,2-6-79,-2-4 90,3-2 1,-1-8 87,-2-2-14,2-4 1,-4-8-85,6-6 0,0-8 8,0-10 1,6 2-166,3-7 0,1 1 188,-1-5 1,7 1 1,-2-1 0,3 0-121,1 0 0,-3 7 88,2 2 1,-1 4 107,2 5 1,-5 3 172,1 6 0,-1 5-139,-4 4 142,2 2 1,1 10 273,-3 5 1,1 2-261,-5 7 1,4 4-239,-5 5 1,0 6 160,-4-2 1,5-1-62,-1 1 0,1-5-694,-5 1 1,4-3 138,0-2 0,2-5-66,-1-4 1,1 3 297,2-3 0,4-3-165,-3-6 454,3-5 0,1 3 0,0-6 0</inkml:trace>
  <inkml:trace contextRef="#ctx0" brushRef="#br1">29795 19241 7766,'0'-21'87,"0"2"-87,0 6 863,-6 0-479,4-1 0,-9 5-57,2 1 0,1 5 80,0-2 242,-1 4 0,-3 7-236,3 3 0,-1 4-304,5 4 1,1 4 73,4 6 1,0-1 19,0 0 1,7 0 101,7-4-826,-1 3 363,12-11 0,-9 4-244,6-9 0,0 1-275,5-5 1,-5-1 411,0-4 0,-6-2-120,2-2 3,-4-3-27,-6-12 113,-2 4 147,-6-10 0,0 6 177,0-3 0,-8-2-184,-5 6 1,-6-4 26,-8 5 1,1-5 543,-1 4-139,-5-6-171,4 10 1,-3-5-150,9 5 0,-1 1 43,5 0 1,5 1 19,4 3 0,6 2 54,-1 2 123,2 4-202,2-5 0,6 6-15,3 0-22,3 0 33,7-6 0,1 5 2,7-4 0,-1-1 45,1 2 1,1 0 254,3 4 1,-2-5-110,6 1 0,-5-1 20,1 5 0,0 2-61,-5 2 0,3 1-47,-6 8 0,-4-3 288,-2 8 1,-2 3 193,-2 1 1,-1 3-219,-3 1 0,1 1-116,-5-1 1,-1 1-29,-4-1 0,0-4-50,0 0 1,0-6 149,0 2-32,0-3-280,0-2 0,1-6 116,4-2 0,-4-5-1,4-5 1,1-2-271,-2-6 0,6-6-353,-1-3 0,3-4-9,1 0 1,0-5 261,1 0 0,3-4 45,1 4 1,6 0 17,-2 5 1,-3 5-16,-2 3 1,3 5 131,-3 4 249,1-2 1,-5 11-171,0 0 0,-4 7-56,0 11 0,-5-1 347,5 10 1,-6-4-89,2 8 1,-2-3-302,1-1 1,-3-2 77,4-3 0,1 3 31,-2-3 0,5-3-517,-5-1 1,7-4-715,-3-1 0,4-5 1213,1-4 0,1-2 0,-1-2 0</inkml:trace>
  <inkml:trace contextRef="#ctx0" brushRef="#br1">30761 19161 7749,'0'-7'3522,"6"1"-3046,-4 6 0,10-1-87,-4-4 1,10 2-216,4-6 1,5 2-151,3-2 0,-2-3-496,3 4 0,2 0-1011,-2-1 1,4 5 1482,-4-5 0,0 6 0,-5-3 0</inkml:trace>
  <inkml:trace contextRef="#ctx0" brushRef="#br1">31529 19069 7724,'0'-21'0,"0"2"0,0 6 0,5-1 601,-1 1 0,5 4 838,-4 1 1,0 0-492,0-1-602,-4 3-147,5 6 0,-6 8-19,0 5 0,0 6-261,0 8 0,-4 1 99,-1 3 1,-5-2 71,1 6 1,3-10 27,2 2 1,-2-10-170,2 1 1,-1-3-154,5-2 85,-6-6 23,5-1 0,-5-7 88,6-4 0,1-3 34,4-10 1,-2 2-178,6-6 0,-1 0-279,6-5 0,-1-1 219,0-3 0,0 3 81,1-3 0,0 3-27,4 2 0,-3 1 12,2 3 1,3 3 704,-3 5-325,1 7 1,-5 1 53,0 6 1,-4 12-113,0 6 1,-6 5-48,1 4 0,2 5-58,-1 3 1,-1-1-43,-4 2 1,0-7 138,0 2 0,0-5 345,0-4-451,0 3 0,0-10 245,0 3-268,0-9 0,2-5-143,2-8 1,-1-4-217,6-5 0,0-6 232,4-3 1,0-3 83,0-2 0,0-1-514,1-3 1,-1 4 161,0-4 1,-2-2-109,2 2 0,-7 6 105,7 8 0,-3 2-193,3 2 787,1 5 354,-1 2 1,-1 8-285,-3 2 1,-2 10 164,-3 8 1,-2-2-273,2 2 0,-2 5 6,-2 4 0,0 0 563,0-5-201,0 1-309,0-7 0,0 4-430,0-7 90,0 7 98,0-9 0,6 4 146,2-6 0,6-4-561,3 0 0,-2-6-1639,3 1 2038,2-3 0,1-1 0,5 0 0</inkml:trace>
  <inkml:trace contextRef="#ctx0" brushRef="#br1">32456 19016 7724,'8'-19'1450,"2"4"-963,-6-3 0,1-1 360,-5 1 1,0 1-348,0 3 1,-5 6-87,1-1-253,-6 6 1,2-3 308,-5 6-321,0 0 0,0 0-153,-1 0 0,-3 10-229,-1 4 1,-4 8 278,4 0 1,1 3 146,3 1 0,1 1-132,0-1 1,6 1 10,2-1 0,4-5-356,1-4 0,1-2 220,4-2 1,2-4 142,6 0 1,0-6-256,1 1 0,-1-2-449,0-2 1,0-2 345,1-2 0,-1-3-62,0-7 0,0-3 1,1-1 1,-6-4 89,1 4 1,-1-4 118,0 5 0,3-1 33,-7 5 1,1-1 219,-5 1-296,0 6-102,0 1 837,0 6 1,0 10-288,0 3 1,0 5 37,0 0 1,4-2-92,0 6 1,7-6-20,-2 2 1,2-3-248,3-2 0,-1-1-460,0-4 1,5 0 271,-1-4 0,3-2-128,-3 2 1,-2-8 150,3-5 1,1 0-49,-2-4 0,1 2-575,-5-6 0,0-2 328,1 1 0,-1-1 435,0 1 1,-4 4-21,0-4 1,-5-1-60,5 1 0,-6 5 699,1 4 746,-2 0-754,-2 2 0,0 7-239,0 9 0,0 4-51,0 5 1,0-2 260,0 6 0,0 0 289,0 4 1,-4-4-416,-1 1 0,1-7-144,4 1 1,0-2 179,0-2-212,6-5 0,-3-2-861,5-6 572,-5 0 1,9-3-78,-3-6 0,-2 0 30,2-9 0,-2-2 90,2-2 1,3 1-280,-3-1 0,-2 0-392,2-5 1,-2 5 401,2 0 1,3 5 124,-3-5 1,3 5 2,1 0 0,-1 2-232,-4 2 645,4 5 112,-4 3 1,3 6 374,-2 3 1,-3 4-469,-6 5 1,0 2-11,0 2 1,0 0 18,0 5 1,0-5-255,0 5 1,2-5 22,2 0 1,-3 2-169,4-1 0,-4 0 96,-1-5 1,5 0-1542,-1 0-359,6 1 1,-2-3 1937,5-2 0,6-3 0,2-6 0</inkml:trace>
  <inkml:trace contextRef="#ctx0" brushRef="#br1">33317 18936 7724,'-7'0'984,"-4"2"210,7 2 0,-5 3-719,5 7 1,-1-1-197,5 0 1,-1 2-1101,-3 3 1,2-4 433,-2 4 0,2-3-702,2-2 0,0 5 1089,0-1 0,6 1 0,1-5 0</inkml:trace>
  <inkml:trace contextRef="#ctx0" brushRef="#br1">33277 18486 7715,'0'-13'1797,"0"5"-899,6-3-618,2 9 1,5-8-113,0 5 1,6 1-463,3 4 1,2 6-459,-2 3 0,3 0 313,-3 4 1,7-3 77,2 8 1,0-4 149,-4 0 1,4-1 205,0 0 1,1-5 553,-1-4 1,-2-3-490,7-1 1,-7-1 110,2-3 0,-3-4-20,-2-5 1,-5 0 53,-3-1 0,-5-3-109,-4-1 1,-3 0-302,-6 5 0,-2 0 396,-2 0 1,-5 0-95,-9-1 0,-1 7-138,-3 3 1,-3 2 123,3 2 1,1 3 706,-1 6-386,0 6-178,2 11 1,-4 6 124,6 4 0,1 8-74,3 4 1,1 10-46,0 4 0,4 4-537,0 4 1,2 2 130,3-34 1,-1 0-1,-5 34-293,5-6 0,1-6 275,4-2 1,0-10 78,0-4 1,0-4-199,0-5 0,0-1-439,0-3 1,-2-7-278,-2 2 106,3-8 921,-11 1 0,4-12 0,-5-1 0</inkml:trace>
  <inkml:trace contextRef="#ctx0" brushRef="#br1">33476 19029 7715,'7'-13'0,"5"-1"0,-3 1 1201,3 6-739,1-5 0,2 9-232,2-6 1,0 6-254,5-1 0,0-2 152,4 2 0,1-1 44,-1 5 0,-4 2-382,0 2 0,-6-2 131,2 2 0,-3 3-37,-2 2 0,-1 3 133,-3 1 1,-2-4-29,-3 0 0,-2 0-102,2 4 436,-2 6-182,-2-4 1,-5 8-61,1-5 1,0 4-46,4-4 1,-5 5 34,1-1 0,-1-3 94,5-1-278,0 3 132,0-7 0,2 4 4,2-9 1,4-2-8,5-2 1,2-4 9,2 4 0,2-10 9,3-4 1,3-4-317,-3-5 0,-2 2-15,-3-6 0,-2 4 301,-2-4 1,-5 0-78,-4-4 0,-3 4-38,-1 0 1,-1 0 214,-3-5 1,-8 7 328,-6 2 1,-5 3-176,1 2 0,1 0-9,-1-1 1,4 7-111,-4 3 0,6 2 9,-2 2 1,8 0-3232,1 0 1690,6 0 1391,-3 6 0,6 1 0,0 7 0</inkml:trace>
  <inkml:trace contextRef="#ctx0" brushRef="#br1">34562 18420 7899,'0'-19'357,"0"10"-372,0-9-5,0 17 297,0-5 1,0 9 456,0 6 0,0 7-388,0 15 0,-6 2-331,-3 7 1,2 7 174,-2 6 1,5 0-85,-5 5 0,0-2-142,-4 1 1,1-3 73,3 4 0,-1-10-538,5-4 0,1-4 259,4-5 1,0 1 125,0-10 0,0 2 115,0-10 0,6 0 0,1-5 0</inkml:trace>
  <inkml:trace contextRef="#ctx0" brushRef="#br1">35105 18234 9540,'-6'8'1149,"3"5"-664,-6 0 0,0 6-195,-4 8 1,4 7-20,0 5 1,1 3-529,-6 6 0,3 1 264,2 4 1,-2 0 113,7 0 0,-2-5 120,2 1 1,2-5-255,-2 4 0,2-5-109,2 1 0,5-8 777,-1-6 0,5 1-629,-5-4 1,7 1-699,-2-11 0,-2-3 537,2-6 1,-6-3-287,1 4-604,-2-6 796,-2-3 0,-2-9 223,-2-9 0,-4 3-128,-5-2 1,-6-2 37,-3 1 1,-8-6 593,0 2 0,-6 3-21,5 2 0,-4 3 465,4 6 1,-1 2-405,1 6 0,3 6-136,-3 2 1,5 6-860,3 3 0,4 4 951,6 5 0,1-1-378,4-3 1,3 3-259,10-2 1,3-4 238,10-2 0,8-2 114,10-2 0,4-1-2464,4-3 0,-2 1 2253,7-5 0,-6-1 0,2-4 0</inkml:trace>
  <inkml:trace contextRef="#ctx0" brushRef="#br1">29331 20472 7732,'0'-13'-59,"0"0"0,0 0 439,0-1 1,0 1 1242,0 0-1150,0 0 0,0-1 231,0 1-365,0 6-14,0 1-113,0 6 1,0 1 86,0 4 0,0 8 161,0 9 1,0 3-37,0 2-1224,0 5 637,0-4 1,0 4 218,0-5 0,0-1-752,0 1 1,0-7-1256,0-2 0,0-3 790,0-2 1161,0-6 0,6 5 0,1-5 0</inkml:trace>
  <inkml:trace contextRef="#ctx0" brushRef="#br1">29292 20207 7752,'-8'-5'115,"2"-3"-208,6 1-46,0 1 401,0 6-104,0 0-179,6 0 1,-3 0-10,6 0-673,-6 0 421,9 0 1,-9 4 195,5 1 1,1 5 298,4-1 0,5 3-199,0 1 0,1 0-112,-1 0 492,-4 1-228,5 5 1,-2-5-88,-4 4 0,3-2-182,-7 2 0,-3-3 200,-2 2 1,-2 2-82,-2-1 0,0 1 262,0-1 0,0-2-131,0 6 1,-5-6 616,1 2 0,-5-3-286,5-2 1,-1 0-104,5 0 1,-1-5-104,-4-4-614,4 4 306,-5-7 1,10-1-50,1-9 0,5-4 32,-1-5 0,3-2 50,1-7 0,-1 1-519,-4-1 240,4 1 157,-4-1 0,3 2-117,-2 3 1,3-1 116,-3 5 1,-2 5-64,2 4 134,-6 0 152,3 2 0,-6 2-8,0 10 0,0 4 143,0 8 0,0 4-116,0 5 0,0 1-19,0-1 1,1 2 170,4 3 0,-4-7-258,4 2 0,0-4-158,0 0 1,4-1 177,-5-3 0,6-5 20,-1 0 1,3-1-52,1-8 0,1 1 0,-1-5 0</inkml:trace>
  <inkml:trace contextRef="#ctx0" brushRef="#br1">29861 19916 8348,'7'-13'1341,"1"4"-1155,-4 0 0,-1 6-111,6-1-5,-6 2 0,7 4 147,-6 2 1,5 10-377,-4 8 1,4 4-319,-5 5 1,0 3 275,-4 6 1,0 5 113,0 4-431,0 2 657,0 2 0,0 0-83,0 0-879,0 0 527,0-6 1,0-3 49,0-8 1,0-5 91,0-9 154,0 3 0,-6-11 0,-1 5 0</inkml:trace>
  <inkml:trace contextRef="#ctx0" brushRef="#br1">29834 20221 7752,'8'-33'0,"4"5"0,-4-4 996,10 6 0,-2-1-415,6 1 1,-1 5-205,1 3 0,3 4-175,-3 0 0,-1 3 0,1 2 0,-5 3-1179,5 6 1,-4 0-545,4 0 1521,-6 0 0,9 6 0,-4 1 0</inkml:trace>
  <inkml:trace contextRef="#ctx0" brushRef="#br1">30113 20446 7752,'0'13'0,"0"-6"0,1 4 0,3-7 0,-1 1 0,6-5 2442,6 0-1578,0-6 1,10 0-682,-3-3 0,3-7-740,1 3 0,-4-4 456,0 4 0,-5 0 50,0 0 1,-2-1-50,-2 1 1,-1 0 96,-3 0 1,1-1 0,-6 1-128,1 0 57,-5 0 0,-2 1-33,-2 3 1,-8-1-171,-5 5 0,-7 1-280,2 4 0,-3 6 572,-2 3 0,1 4-58,-1 5 0,2-2-137,3 6 1,5 0 322,8 4 0,-1 5 495,5 0 1,1 4-329,4-4-13,6 0-80,7-4 0,3-2-16,6-3 0,2-3 33,7-6 0,-2-1-123,6-3 1,-1 1-4,1-5 1,2-1-161,-6-4 0,0-2 42,-4-2 1,-2 1 100,-3-6 0,1-4 23,-5-5 0,-1-4 7,-3 5 1,-1-5-69,0 4 0,-1-4-135,-3 4 0,-2-4-388,-2 4 70,-4 1 203,5 4 60,-6 5-196,0 2 324,0 18 1,0 1 12,0 9 1,0 3 40,0-3 186,0-2-99,-6 5 0,5-9-75,-4 6-23,4-6 1,1 3 51,0-6 3,0-5 156,0-2-105,0-6 0,0-2-134,0-2 1,0-4-91,0-5 1,4-6 128,1-3 0,-1-3 20,-4-2 0,0 1-45,0 0 1,1-1-148,4 1 0,-2-1-267,6 1 1,-5 1 145,5 3 1,0 2 96,4 7 0,0 1-297,0 4 0,2 2-424,3 6 0,-4 0 350,4 0 0,-2 6 62,2 2 0,-3 4 459,2 1 0,4 7 0,0 0 0</inkml:trace>
  <inkml:trace contextRef="#ctx0" brushRef="#br1">30973 20419 7752,'8'14'0,"2"-1"0,-6 0 0,1 0 0,-5 1 0,4-1 275,1 0 0,3 5 444,-3-1 1,4 8-289,-5 2 0,6 1-133,-1 7 0,-1 5-84,0 4 1,-5 5-124,2-5 1,1 4-198,-2-4 0,0 3 201,-4-7 1,0 1-87,0-10 0,0 3 75,0-7 0,-1 1-1,-3-11-178,-4 1 0,-5-6 107,0-4 1,-1-2-142,1-6 0,1-7 128,4-6 0,-4-6 58,3-8 0,-1-5-48,1-4 0,-3-3-116,3-5 1,2-5 108,-2-8-1987,0-4 1793,2-11 1,1 0 80,6-3 0,1 37 0,1 1-809,7-29 50,0 8 1173,16 7 0,1 11-237,9 0 0,4 8-174,0 10 1,-3 3-31,-1 6 1,-7 5 32,-1 4 0,-1 8 998,-4 5 0,-4 9 346,-5 4 0,-1 9-1567,-8 4 1,1 8 125,-5 1 0,0 4 54,0-3 0,-5-1 245,1-5 1,-8 1 416,-1 0 1,-1-5 199,-3 1 0,2-11-503,2 1 1,-5-4 42,1 0 1,-3-4 14,3-9 1,6 1-544,-2-6 0,3 1 141,-3-5 0,5-3-359,4-6 0,2 0 226,2-8 0,2 2 157,2 2 0,5-5-53,9 0 1,-2 1 7,6 3 1,0 0 27,5-4 0,-1 3-7,1-2 0,-1 2 14,1 2 0,-1-5 142,1 0 1,-1 1 168,0 3 0,0-3-66,-4-1 1,-3-1-112,-6 1 1,0 4-39,0-4 0,-5-1 8,-4 1 0,-2 1 138,-2 3 1,-2 3 52,-2 2 1,-4-2-51,-5 7 1,-6 0-90,-3 4 1,-2 1 35,2 3 0,-3 5 33,3 9 0,3 3 88,2 5 1,2 2-58,2 3 1,5-3 103,4 3 0,2-3-137,2-2 0,2-1 21,2-3 0,5-3-225,9-5 0,2-3 70,7-2 1,-1-3 19,1-6 1,1 0 31,3 0 0,-3-6-8,2-3 1,-6-4-108,-2-4 0,0 0-174,5-5 0,-7 2 166,-2-2 1,-3-2 45,-2 6 0,-1-4 14,-4 5 1,3 3 84,-7 6 515,1-1-223,-5 1-224,0 3-48,0 16 0,-2 0 40,-2 11 0,2-2-14,-2 2 1,-2 2 173,1-6 1,1 4 111,4-5 1,-1 1-91,-4-5 0,4-4-26,-4 0-45,4-6-55,7 3 1,1-8-156,6-2 1,1-8-302,-1-6 1,0-5 238,0 1 1,1 1 20,-1-1 1,0 0-654,0-5 1,-1 5 301,-3 0 0,1 0-87,-5-4 0,3 5 157,-3 4 1,-1 6-195,-4 2 410,0 6 0,0-1 255,0 8 1,0 5-8,0 9 0,0-2 158,0 6 1,0-1-220,0 1 0,0 1 13,0-5 0,0 4 399,0-4 0,5 4 41,-1-4-300,6-1-61,-2-9 1,5 2-48,0-6 0,0 5 3,1-4 0,0-1-189,4-4 0,-2-4-271,6-1 0,-6-10-361,2 2 376,3-3 156,-7-3 0,6 4-4,-7-3 1,0-1 98,0 2 0,-1-5 22,-3 4 1,3-4-53,-4 4 0,-2 1 22,-1 3 0,-4-3 3,-1-1 0,0 5 43,0 4 0,-1 5 311,-4-5-199,-2 6 1,-5-2-1,3 10 1,-1 2-61,6 6 0,-5 5 2,4 0 0,1 4 93,4-5 0,0 7 146,0-2 0,0-3-197,0-1 0,4 1-64,1-1 1,5-1 54,-1-4 0,7-4-57,2 0 1,1-6-631,-1 1 0,1-2-47,3-2 1,1 0-379,-5 0 0,6-6 592,-2-3 1,-2-4 118,2-5 1,0 2 335,5-6 0,-1 0 0,1-4 0</inkml:trace>
  <inkml:trace contextRef="#ctx0" brushRef="#br1">32708 19770 7746,'0'-20'0,"0"5"0,0 6 0,0 6 0,0 0 1676,0 12 1,0 6-777,0 11 1,0 7-497,0 2 1,-1 9-223,-4 5 1,2 4-139,-6 4 1,2-2 282,-2 2-1369,3-3 1092,0-1 0,5-1 151,-4-4 1,4-2-910,1-6 0,1-6-969,4-3 1,-4-5 780,4-4-429,-4-3 353,-1-11 402,0 3 831,0-9 1,0-2 0,0-8 0</inkml:trace>
  <inkml:trace contextRef="#ctx0" brushRef="#br1">32509 20274 7580,'-13'-40'-497,"0"6"834,6 2 0,1 10 522,6 0 0,0 5-466,0 0 0,6 3-156,2 6 0,6-3 549,3 7 0,4-5-287,5 5 1,2-2-502,3 1 0,-1 4 72,5-3 0,-4 2 131,4 2 1,-5 0-529,0 0 1,-2 4-791,-1 1 1,-1 7 538,1 1 1,-7 0-95,-2 5 0,-2 1 245,2-1 1,-8 1 176,3-2 0,-4 4 187,0 5 0,1-1-289,-5-2 1008,-1 2-539,2-5 0,-4 7-158,2-1 1,-2 1 31,-2-1 1,1 1 813,3-1 1,-2-1-338,2-3 1,2 2-137,-1-7 0,0 1 143,0-5-276,-4 0 1,10-4 126,-7 0-580,0-6 186,-4 3 0,0-12 163,0-3 1,0-3 176,0-1 0,0-4-164,0-1 1,0-6 17,0 2 1,0-4-350,0-5 1,0 1 156,0-5 0,0 6-151,0-2 1,6 3 88,3 1 1,-1 7 108,0 2 1,1 3-150,4 2-54,1 6 50,-1 1 0,5 6 84,-1 0 0,2 0-109,-1 0 1,-2 0 41,6 0 155,-6 0 0,9 6 0,-4 1 0</inkml:trace>
  <inkml:trace contextRef="#ctx0" brushRef="#br1">33741 20327 7738,'-13'0'0,"-1"0"516,1 0 1,0 0 717,0 0 0,-1 0-750,1 0 0,-2 0-214,-2 0 0,1 1-1064,-6 4 0,4 2 506,-4 6 1,6 2 594,-2 2 0,3-2-108,2 3 0,6 1-137,2-1 0,4-1-68,1-3 1,1-1 98,4 0 1,2-6 143,6-2-924,1-4 538,5-1 1,-5 0 120,4 0 0,1 0-201,-1 0 1,1-6-236,-1-2 1,-4-4 247,4-1 0,-2-2 99,2-3 1,-8 3-165,3-2 107,-2-4 401,-4 1-109,-1-1 189,-6 2 0,0 13-139,0 6 1,-5 6-98,1 7 1,0 2 68,4 2 332,0-2-244,0 4 0,0-1-192,0 0 1,7-1-307,6-3 0,2-6 230,7 1 0,2-6-72,6 2 0,0-4-274,5-1 1,-4-1 385,4-4 0,-5-8 0,2-8 0</inkml:trace>
  <inkml:trace contextRef="#ctx0" brushRef="#br1">34218 19678 7726,'0'-8'0,"0"3"0,4 12 1207,0 6 0,1 8-507,-5 10 0,0 7-753,0 6 1,-5 6 51,1-1 0,-2 7 189,2 1 0,1 0-193,-6-4 0,2 0-259,-2 0 1,1-3 10,4-6 1,3-1-215,-4-12 1,4 3 110,1-8 356,0-2 0,6-11 0,1 0 0</inkml:trace>
  <inkml:trace contextRef="#ctx0" brushRef="#br1">34019 20009 8465,'0'-13'1846,"6"5"-1819,1 2 1,8 2-257,3 0 0,-2-5 116,6 4 0,1-1 6,8 2 1,-1 2 295,5-2 1,-4 3-72,4 1 1,-5 0-515,1 0 1,-4 4 94,0 0 1,-5 7 185,0-2 1,-1 2-6,1 3 1,1-1-70,-5 0 1,0 0-34,-5 1 1,0 0 167,0 4 0,-1-2-31,-3 6 1,1-4 12,-5 4 1,-1 0 1025,-4 4 1,0 1-80,0-1-491,0 1-211,-6-1 1,5 5 22,-4 0 1,-1-1 37,2-8 1,0 1-1733,4-5 858,0 5 0,0-8 640,0 3 0,-6-9 0,-2-4 0</inkml:trace>
  <inkml:trace contextRef="#ctx0" brushRef="#br2">34615 19943 9044,'13'0'0,"0"0"0,2 0 0,3 0 0,-2 0 596,6 0 0,-4 0 835,4 0 0,-2 5-888,2 4 1,3-1-133,-3 1-1762,-2 5 897,-1 1 1,-8 6 436,-2-4 1,2 4 398,-7 5 0,0 1-230,-4-1 0,0 2-35,0 3 1,-1-3 329,-3 3 1,1-2-189,-6 2 0,6-3-193,-2 3 1,0-7 173,0-2 1,2 0-58,8 4 1,-1-5-191,9-3 1,-2-4-323,6-1 1,-1 1 267,2-1 0,1-6 45,3-2 0,3-4-28,-3-1 0,2-6 28,-2-2 1,-3-6 164,-6-3 1,-1 0-75,-3-5 0,-3 2 184,-6-2 1,-2-3-74,-2 3 1,-5-5-62,-9-4 0,-2 3-166,-7-3 1,-4 5-297,1 4 1,-6-3 40,5 3 1,2 3-294,7 1 0,3 9-124,5 5 15,1 2 148,6 2 1,7 2 73,9 2 0,7-1 165,2 6 0,5 0 43,-1 4 0,5-4-6,4 0 1,-4-2 203,4 2 0,-3 3-110,-1-4 1,-1 3 125,1-2 1,-2 2 334,-3-2 0,-3 1-211,-6-1 1,0 3 602,1-3 0,-7 3 1022,-3 1 0,-2 0-758,-2 0 0,0 5 31,0 0 1,0 1-405,0-2 1,-4 0-170,-1 5 0,-4-6-176,5 2 0,-1-4 113,5-1-377,0 1 0,2-2 87,2-4 0,4-2 70,5-6 1,2-4-316,2-1 1,0-6-343,5-3 1,-2 0 218,2-8 0,2 4-12,-7-4 0,7-2 72,-2-7 0,-1 3 295,1-2 0,-6 3 300,2 5 0,-5 7 435,-4 6-332,2 7 1,-9-3-320,2 10 0,-2 9-22,-2 13 0,-5 1 1032,1 7 1,0 0-279,4 5 1,0-2-501,0-2 1,1 2-295,3-3 1,8-2 241,6-3 0,5-3-1528,-1-5 1,3-3-4487,2-6 5686,-6-5 1,-2-2 0,-6-6-1</inkml:trace>
  <inkml:trace contextRef="#ctx0" brushRef="#br1">3311 4237 7970,'-21'0'0,"6"0"0,6 0 804,1 0-76,-6 0-491,1 6 1,1 2-1,3 5 1,4 0-14,5 0 0,-5 7 13,1 2 1,-1-2-492,5 2 1,0 0 198,0 5 0,0-2 241,0-3 1,2 1-67,2-5 0,4 0 59,5-5 0,4-6 0,3-2 166,0-4 1,-4-1 1,5-4 51,-3-1 0,-4-9 183,4 0 1,-5-6 98,-4 2 1,1-5-774,-5 1 0,-1 1 20,-4-1 0,0 4-71,0-4 0,-6 6 41,-2-2 1,-4 4 64,-2 0 0,4 1-225,-3 0 0,3 4-858,-8 0 0,3 6-30,2-1 1,4 2-225,0 2 749,6 0 354,-2 0 272,10 6 0,9 2 0,6 5 0</inkml:trace>
  <inkml:trace contextRef="#ctx0" brushRef="#br1">3522 4277 8022,'12'-1'-615,"-3"-4"615,-3 4 2458,-6-5-1074,0 6-908,0 0 1,0 6-102,0 3 0,4 2-147,1 3 1,1 3-32,-2 1 0,-1 1-114,6-1 1,-5-4-157,5 4 1,0-8-100,4-1 0,-4-6 148,0 2 23,0-4 0,4-2 153,0-4 1,-4-2-87,0-6 0,-2-5-198,2 0 0,-2-4 68,-2 5 1,-2-7 136,5 2 1,-5 1-377,2-1 0,1 6 108,-2-2 0,5 4-1304,-5 1 0,5-1-141,-4 1 1214,5 6 0,-3-4 426,6 7 0,1 0 0,-1 4 0</inkml:trace>
  <inkml:trace contextRef="#ctx0" brushRef="#br1">3880 4211 7853,'0'13'-403,"0"-5"403,0 3 0,1-9 757,4 2 926,-4 4-1209,11-7-181,-10 5 1,9-6-75,-2 0-36,-3 0 0,6-4 56,-3-1 1,2-5-15,3 1 0,-1-3-418,0-1 1,-4 0 194,0 0 0,-5-4-251,5 4 1,-6-3 171,1 7 1,-2-3 28,-2-1 0,-2 6-195,-2 2 1,1-1-103,-6 2 0,5 0 56,-5 4 1,2 1 139,-2 3 0,-3 4 22,3 5 1,3 0-38,2 1 1,-2 3 534,2 1 0,-1 1-196,5-1 1,0-4 87,0 4 0,5-3-79,-1-2 1,6-4-88,-1 0 0,3-5 93,1 5 1,0-6-87,1 1 0,-1-2-144,0-2 1,5 0 75,-1 0 0,1 0 20,-5 0 1,1 0-20,-1 0 1,0 0-185,0 0 1,-4 0-211,0 0 0,0 0 160,4 0 0,-4 1 72,0 4 1,-5-2 0,5 5 0,-6-3-151,1 4 1,-2-5-263,-2 5 895,6-6-187,-5 3-21,5-6-164,-6 0 1,0-6 238,0-3 1,0-3 13,0-1 1,0-5-104,0 1 1,0-7-91,0 2 0,-4 1 16,-1-1 1,1 6 81,4-2 29,0 4 3,0 1-375,6 5-72,-5 2 178,11 6 0,-5 0 22,6 0 0,-4 0-743,0 0 0,0 2 335,4 2 1,0-2-811,1 2 1289,-1-2 0,0 3 0,0 3 0</inkml:trace>
  <inkml:trace contextRef="#ctx0" brushRef="#br1">4542 3920 7986,'0'-27'-408,"0"7"476,0 0 1,0 7 165,0 0 0,0 4-77,0 0-39,0 6 1144,0-3 0,0 23-796,0 5 0,0 6-6,0-2 1,0 5-161,0 0 1,-4 6-76,-1-2 0,1-3 113,4-1-414,0-3 160,0-7 0,4 2 179,1-5-267,5 0 58,-9-5 1,10-4 320,-7 0-200,6-6-1140,-2 2 353,-1-5 331,5 0-380,-5-5 429,1-3 0,-1-5 41,-3 0 1,-1 1 57,6 3 0,-6-3-756,2 4 221,2-4 6,-6-1 440,11-1 0,-6 5-27,3 1 0,-2 5-310,-2-2 562,-4 4 1,9 2-9,-5 4 1,5 1 402,-1 2 0,-2 3-185,2-7 0,0 5-108,4-5 0,0 5 0,1-4 116,-1-2 1,2-2 205,2-1 1015,-2 0-873,4 0 0,-1 0-96,-1 0 1,1-4-157,-5-1 0,1-5-483,-1 1 0,-1 2-1138,-4-2 149,4 0 799,-10-4 0,4 4-203,-6 0 390,0 6 0,-6-3 245,-3 6-156,-3 0 0,-1 2-59,0 2 0,-1 4 1,3 5 58,2 0 0,-2 0 44,7 1 1,0-1 393,4 0-262,0 0 1,1 1-257,3-1 1,5 0-271,9 0 0,-2-5 242,6-4 1,0-3 113,5-1 1,-1-1-1252,1-3 1325,-7 2 0,5-10 0,-4 5 0</inkml:trace>
  <inkml:trace contextRef="#ctx0" brushRef="#br1">5257 4092 7981,'0'-8'362,"0"-3"1,-6 9-138,-3-2 0,-2 2 166,-3 2 187,1 0 22,0 0-333,0 0 0,-1 2-15,1 2 0,4-1-28,1 6 0,5 0 112,-2 4-292,4 0 62,1 1 1,0-6 198,0 1-883,6 0 441,-5-2 0,11 4 101,-3-7 1,2 5 92,3-5 1,3 1-883,1-5 602,6 0 1,-10 0-241,4 0 1,-3 0 200,-2 0 1,-1-2 19,-4-2 0,3 1-269,-7-6 307,6 6 1,-7-4-170,6 2 454,-6 4-296,3-5-49,-6 6 39,0 0 397,6 0-104,-5 0 0,7 0-234,-4 0 291,-2 0-170,9 0 0,-3 0-5,5 0 0,0 0 18,1 0 32,5 0 0,-5-6 0,5-1 0</inkml:trace>
  <inkml:trace contextRef="#ctx0" brushRef="#br1">5628 3549 8021,'7'-6'0,"5"5"0,-11-11 41,11 10 57,-10-4 360,10 1 28,-11 3-45,11-4 117,-11 6-280,5 0 1,-1 6-37,-1 3 1,0 9 0,-4 4 43,0 3 0,5 3 57,-1 2-610,1-2 516,-5 11 0,0-7 333,0 3-882,0 4 192,0-11 0,0 4 689,0-6 1,1-1 5891,3-2-3199,-2-4-2751,4-6 1,-5-4 550,4 0-3886,-4-7 49,5 4 5057,-6 0-3788,0-4 0,-1 2-1017,-4-8 637,-2 2 887,-6-10 1,-1 7-1001,1-4 1523,-6-3 1,0 6-480,-3-3 884,-3-2 1,10 9 58,-3-2 0,4 2 25,0 2-75,1 0 248,0 6 1,6 1 29,2 7-222,4 5 1,1-5 57,0 4 0,3-2 57,5 2 1,3-3 141,11 2 0,0-2-263,4-2 0,7 1 0,1-1 0</inkml:trace>
  <inkml:trace contextRef="#ctx0" brushRef="#br1">6422 3959 7954,'0'-7'-3,"0"1"0,0 5 3,0-4 0,6 4 1980,-4-5-907,10 6-425,-11 6-214,5 1-786,-6 6 282,6 7 1,-5-1 158,4 3 1,-4 3 82,-1-3 1,5 3 437,-1 1 1,0-5 707,-4-3-43,6 2-1186,-4-5 1,5 3 159,-2-10-101,-4-2 1,6-6-705,-2 0 0,-4-1 131,4-4 0,2-2-664,2-6 1,-2 0 482,2-1 0,0-5 18,4-3 0,0 1 221,1-1 1,-1 0-883,0-4 0,0 4 760,1 0 0,-1 1 489,0-1 0,-1-2 0,-3 7 0,1-1 0,-6 5 844,1 0-516,1-1 1053,-5 7-983,5 1 0,-6 8 22,0 2 0,1 3-275,4 7 1,-4 0 31,4 4 0,-4-2-406,-1 6 0,5-4 138,-1 4 1,2-6 75,-2 2 0,-1 1 15,6-1 0,-6 5 0,3-2 0</inkml:trace>
  <inkml:trace contextRef="#ctx0" brushRef="#br1">6780 3867 7929,'0'-21'0,"0"2"0,0 6 0,0-1 0,0 1 2329,0-6-1492,0 10 1,4-8-275,1 8 0,5 1-278,-1 0 1,3 5-286,1-2 0,0 4 0,0 1 0</inkml:trace>
  <inkml:trace contextRef="#ctx0" brushRef="#br1">6952 3999 8318,'13'-4'-263,"1"-1"1,-1-1 2413,0 2-1729,0-3 0,1-5-206,-1 3 1,0-3-366,0 3 1,1-2 216,-1-3 1,-1 1 144,-4 0-860,4 0 0,-10-1 348,2 1 0,-4 6 0,-4 2-275,-5 4 1,-7 1 286,-2 0 0,-1 1-77,1 4 334,3 8 463,-4 2-247,6 10 0,1-10 312,3 2 0,-1 2-310,6-1 0,-1 4-157,5-4 0,2-1 19,2-3 0,4-3 383,5-2 0,4 1-185,1-5 0,7-1-160,2-4 1,-5 0-41,4 0 1,-8 0 41,0 0 0,1-6-373,-2-2 0,1-4 143,-5-1 1,-1-2-11,-3-3 0,1 4 82,-6-4 0,2 3 12,-1 2 1,-4 0-34,4-1 0,-4 6-51,-1-1 0,-1 6 102,-4-2 18,4 4 0,-7 2-22,4 4 1,3 2 94,-4 6 0,4 1 0,1-1 463,0 0 0,0 0-163,0 1-89,0-1-95,6-6 1,-4 5-23,7-3 1,0-2 47,4 2 1,1-6-93,-1 1-87,6-2 0,-4 2-98,2 1 0,-2-1-7,-2-4 139,1-6 1,-1-1-26,0-6 1,-1 4-453,-3 0 1,2 0 55,-2-4 0,2 0-246,-3-1 364,-2 1 85,0 6 1,-3-5-38,6 3-486,-6-3 0,4 5-65,-2 3 360,-4-4 469,5 7-112,-6-5 0,1 6-200,4 0 448,-4 0 1610,5 0 1463,0 0-2569,1 0 1,7-2-283,-1-2 1,-1-3-183,-3-7 0,2 6-139,-2-1 0,1-2-151,-1-6 0,2 2 0,-6-4 93,3 0 1,-5 3-81,1-6 0,-2 4 15,-2-4 1,-6 4 209,-3-4-1900,3 6 847,0-3 598,0 6 0,5 4 258,-4 0 0,4 0 0,1-4 0</inkml:trace>
  <inkml:trace contextRef="#ctx0" brushRef="#br1">3787 5443 7904,'-7'-14'81,"-3"5"-81,5 1 0,1 3 1248,4-4-787,-6 1 0,4-1 93,-2 0-45,3 6 178,1-3-239,5 6 0,3 2-181,5 2 1,5 5 0,-1 7 30,-1 2 1,5 5-33,1-1 0,3 5 97,2 4 1,4-3 15,-1 2-238,7 4 21,-9-6 1,10 6 54,-2-3 1,1-3 161,-2 3-830,3-3 662,-4-2-49,6 1 1,-5-1-110,0 1 0,-1-1 54,1 1 0,-2-2 77,-7-3 0,1 3 6,-1-3 1,-1-3-424,-3-1 0,2-4 35,-6 0 297,-1-1 1,-4-1 321,1-4 0,-7 0 428,-3-4 0,-1-2 2049,2 2-286,-4-2-1849,5-2-311,-6 0 1,0-2-652,0-2 1,0 1-1649,0-6 0,0 5-3671,0-5 4002,0 0 1,2-3-1190,2 3 2594,-2-3 1,9 5 0,-3-6-1</inkml:trace>
  <inkml:trace contextRef="#ctx0" brushRef="#br1">4701 6144 12185,'6'8'1367,"1"2"-1080,6-6 1,-4 7-299,0-2 242,0-4-5,4 7 1,-1-9-812,-3 6-21,3-6 419,-11 3 181,11-6-18,-11-6 1,5-1-22,-6-7 0,-1 1-70,-4 0 1,2 4 74,-6 0 0,1 2 42,-6-2 1,1-1-8,0 5 0,4 1-11,0 4 1,0 0 243,-4 0 1,6 1-85,2 4 1,0 2 17,0 6 0,1 1-50,4-1 0,0 0-8,0 0 0,6 1 22,2-1 1,0-4 12,1-1 0,-1-5-330,6 2 1,-1-4-225,0-1 0,0 0 244,1 0 0,-1 0 9,0 0 0,0-4 162,1-1 0,-1-11 0,0 2 0</inkml:trace>
  <inkml:trace contextRef="#ctx0" brushRef="#br1">4780 6197 7958,'-13'8'0,"4"-1"1319,0-3-354,7-2-394,-4 4 366,6-6 1,1 0-380,4 0 1,6-6 62,7-3 0,6-4-224,-2-5 0,7-2-112,2-7 0,6-5 111,-2-4 0,3 3 367,2-3 0,0-3-610,-1-6 1,6 0-178,-1 1 1,4 2 196,-4-2 0,1 0 77,-6 4 1,0-2-702,-4 6 1,2 3 250,-6-3 0,-2 7-241,-7-2 0,2 7 223,-7 2 0,1 2 70,-5-2 0,0 3-311,1 5 160,-1 1 212,0 0 0,-1 4 123,-3 0-309,-3 6 191,-6-3 407,0 6-1114,0 0-19,5 0 536,-3 0 1,5 0-34,-2 0-1502,-4 0 0,7 5 106,-4-1 1701,-3 1 0,11-5 0,-4 0 0</inkml:trace>
  <inkml:trace contextRef="#ctx0" brushRef="#br1">5800 5204 7955,'0'-13'177,"0"0"1,0 4-178,0 0 1650,0 0-1037,0-4 0,0 4-168,0 0 0,-6 5-21,-3-5 0,2 6 1030,-2-1-583,0 2-377,-4 2 0,0 6-190,0 3 0,1 3-82,3 1 1,-1 6 13,5 3 0,1-1-261,4 1 0,0-6 90,0 2 1,1-4-177,4 0 1,1-1 95,2 0 1,4-4 12,-3 0 0,3-6-422,1 1 0,2-2 194,2-2 0,-6-6 51,2-3 0,-3-3 86,4-1 1,-3-2 46,-2-3 0,-2 2 8,-2-6 1,-4 5 3,4-6 1,-4 7-3,-1-1 0,-1 2-5,-4 2 0,2-1 1,-5 3-114,-3 2-262,5 3 86,-5 6 971,3 0-429,-5 0 0,1 1 22,3 4 9,-2-4-74,9 11 0,-8-5-72,5 7 1,1-1 102,4 0-3048,0-5 2848,6 3 0,1-9 0,7 4 0</inkml:trace>
  <inkml:trace contextRef="#ctx0" brushRef="#br1">3695 5456 7893,'-5'-13'0,"1"-1"0,-5 5 0,4 1 0,1 3 108,4-4 1,-4 5 661,-1-5 1,1 5 10,4-5 0,-2 6 148,-2-1-371,2 2-329,-3 2 1,5 2 90,0 2 1,0 5-57,0 8 0,0 0-161,0 5 1,0-5 112,0 5 0,5-1-270,4 1 1,3-3-224,1-6 1,1-4 199,-1 0 0,0-6 80,0 1 0,1-2 39,-1-2 1,-4-6 69,-1-3 0,-3-7-89,4-2 1,-6-1-1,1 2 1,-3 2 34,-1-3 1,-5 4 29,-4 0 0,-3 1 5,-1 0 1,-2 1-14,-3 3 1,4-1-129,-4 5 0,3 1 26,2 4 68,0 0 49,0 0 10,-1 6-432,7 1-65,1 7 274,6-1 0,0-4 49,0-1-71,6-5 24,1 3 0,7-6 236,-1 0-1,-4 0-82,-1 0 0,-3 0-664,4 0 0,-5 0 271,5 0 0,-5 0 49,5 0 307,0 0 0,4 6 0,1 2 0</inkml:trace>
  <inkml:trace contextRef="#ctx0" brushRef="#br1">4674 6369 12221,'0'14'986,"0"5"1,6 1-400,3 7-397,-3 5 1,4-4 27,-5 3 0,4 3 60,-5 1 1,5 4 358,-5 0-419,1-5-357,-5 4 516,0-4 1,0 2 57,0-1 1,0-6-218,0 2 0,0-3-462,0-1 1,0-1 253,0 1 1,0-7-474,0-2 0,0-8 276,0-1 0,0-5 370,0 5-1380,0-6-1203,0 3 1740,0-18 0,0 8-44,0-9 0,0 2-399,0-2 0,0 4-427,0 0 1530,0 6 0,0-8 0,0 3 0</inkml:trace>
  <inkml:trace contextRef="#ctx0" brushRef="#br1">4701 7071 7913,'-6'8'-616,"5"-2"1055,-11-1 0,9-3 1890,-6 2-1587,6 4 236,-3-7-149,6 5-81,0 0-421,0 1 600,6 6-515,-4-5 1,8 4 180,-6-4-517,7 4 87,-4-4 1,2 3 81,0-2 0,-2-1-27,2 0 0,3-5-871,-4 2 495,-2-4 0,6-1-494,-3 0 0,3-1 353,1-4 1,0-2 86,0-6 1,-4-2 85,0-3 1,-2 2-364,2-6 1,2 6 0,-7-3 95,-1 0 1,-2 4 222,-1-3 0,-6 9-80,-2 5 0,-4 1-132,-1-1 1921,-7 2-1059,6 2 1,-10 8-47,7 5 573,-1 6-609,5-4 0,-4 10-66,4-3 1,-3 3-26,7 1 1,3 1 160,2-1-149,2-5-156,2-2 1,6-6 163,3 0-561,3-5 248,7-2 1,-3-6 95,6 0 0,-1-5-12,1 1-450,3-6 249,-10 2 1,4-5 29,-6 0-533,0-1 414,-5-5 0,2 3-71,-6-6 142,1 6 1,-7-5-316,-2 4 257,2 8 0,-9-9 188,2 9 0,-7 3-135,-2 2 1,0 3-36,5 1 0,-5 0 80,1 0 0,1 5 209,7 4 1,-2-1 117,7 0-1682,0 1 1,5 0 1435,4 0 0,8-6 0,7 3 0</inkml:trace>
  <inkml:trace contextRef="#ctx0" brushRef="#br1">5734 5893 8008,'0'-8'0,"0"-3"0,0 9 932,0-4 1,1 6-471,4 0 1,2 6-236,6 3 1,6 3 187,4 1 1,3 5-48,5-1 1,-2 2-142,7-1 1,-3-3-442,3 2 0,2-2 221,-3-2 1,4-5-41,0-4 0,0-2 122,-4-2 0,-3 0-1,-5 0 0,-2-6-108,-3-3 1,-3-3-1047,-6-1 0,-5-5 195,-4 1 1,-4-3-15,-4 3 0,-4 2 885,-5-3 0,-12-2 0,-3-1 0</inkml:trace>
  <inkml:trace contextRef="#ctx0" brushRef="#br1">5734 5959 8008,'-6'-7'-474,"4"-5"627,-3 10 1240,5-9-898,0 9 0,0 2-357,0 9 1,0 3 22,0 1 0,0 2 59,0 2 1,1 2-392,3 4 1,-2-3-17,2-2 1,2-4-29,-1 4 0,3-3-220,-3-2 1,-1-4 248,-4 0 0,2-6-194,2 1-847,-2-2 1227,4-8 0,-6-2 0,0-5 0</inkml:trace>
  <inkml:trace contextRef="#ctx0" brushRef="#br1">5654 5866 7775,'0'-7'2452,"0"1"-1997,0 6-740,6 0 0,3 0 206,9 0 1,-2 0 139,6 0 1,-4-4 53,4-1 0,0-5 14,4 1 0,-4-3-237,0-1 1,-4 4-230,4 0 1,-7 1-373,-2-6 1,-1 5 125,-8 1 583,7 5 0,-4-9 0,6 5 0</inkml:trace>
  <inkml:trace contextRef="#ctx0" brushRef="#br1">7111 5522 8018,'-7'-6'138,"1"-1"1,0-1-67,-3 4 0,-1 1 6,1-1 1,-7 2 812,2-2 0,-2 4-315,3 4 0,-5 3-481,1 7 0,-5-1 17,4 0 1,0 5 114,5 0 1,0 1-178,0-2 0,5-6-258,4 2 0,2-3 80,2 3 0,0 1-194,0-1 1,6-6 86,3-2 1,4-2 87,5 1 0,-2-3 0,6 4-158,2-4 0,-4-1 145,2 0 1,-5 0-106,0 0 94,-2 0 79,-2 0 757,1 6-473,-7 2 0,-3 5 98,-8 0 0,1-4 93,-6 0 1,0 0-162,-4 4 1,1 0-70,3 0 0,-2 1 158,2-1 0,1-4-105,0-1 1,3-5-2528,-4 2 2321,6 2 0,-2-11 0,5 2 0</inkml:trace>
  <inkml:trace contextRef="#ctx0" brushRef="#br1">7164 5323 7999,'0'-7'1756,"0"1"-1155,0 6 32,0 6-297,0 1 0,0 12-45,0 4 1,0 2-66,0 1 1,0 5 28,0 0 0,0 0 85,0-5-436,0 1 145,0-1 1,0-1 164,0-3 1,1-3-66,4-5 0,-4-6 40,4 1 337,-4-6-268,5 3 1,-3-6-1190,6 0 657,-6 0 0,9-10 190,-4-3 0,3-5-11,-2 0 0,2 2-586,-2-6 0,3 4 0,1-2-384,0 1 405,-5 7-19,4 0 89,-11 5 300,11-1 1,-11 4-81,4 8 1658,-4 4-916,5-1 1,-5 6 281,4 1-473,2-1 1,-4 4 166,6-8 1,0 3 218,4-3 0,0-3 342,1-2 0,3-2-491,1-2 1,1 0 0,-3-2 188,2-2 1,0-4-597,-5-5 0,4-4-283,1-1 1,-2-4-1036,-7 4 966,3 0 0,-9 1-135,6-1 1,-6-1 0,1 3-121,-3-2 450,-6 6 123,3 1-158,-10 9 140,11-4-119,-11 6 95,5 0 0,-7 2-55,1 2 434,0 4-214,6 5 0,-4 4-83,7 1 0,-2 4-41,2-4 1029,2 5-643,-4-8 1,8 4 193,2-6-427,4 1-10,5-7 24,6-1 0,1-6 52,7 0 0,-1 0-115,1 0 1,-1-2-233,1-2 1,-1-5 18,1-8 1,-2 0-209,-3-5 1,1 5 206,-5-5 0,0 4 115,-5-4 1,-4 4-570,0-4 261,-6 6 131,3-3 1,-6 6-245,0-1 315,0 1 1,-6 4-196,-3 0 169,-3 6 0,-1-2-131,0 5 434,-1 5 1,1 3 187,0 5 0,4 2-208,0 2 0,6-2-118,-1 3 1,2 1-1,2-1 0,2-1-23,2-3 0,4-6 74,5 1 0,4-4-342,1 3 1,6-5 66,-2 2 0,-2-4 128,2-1 1,1-4-2487,3-1 2568,0-5 0,1 3 0,-1-6 0</inkml:trace>
  <inkml:trace contextRef="#ctx0" brushRef="#br1">8157 4833 7979,'-7'6'141,"2"3"1,2 6 176,-1 7 0,3 1-212,-4 13 0,4-2-106,1 1 0,0 0 0,0 0 0,1-4 0,4 9 0,-3-5 2630,7 1-1916,0-4 1,3-5-392,-3-1 0,3-5-1259,-4-4 0,3-2 61,-3-2 875,4-5 0,-4 3 0,5-3 0</inkml:trace>
  <inkml:trace contextRef="#ctx0" brushRef="#br1">7998 5098 7979,'13'-6'0,"1"5"0,-1-7 781,0 4 1,5-2-223,0-3 1,7-2-430,1 2 1,2-2 41,7 3 1,-5-4-173,1 3 0,2-9 0,1-2 0</inkml:trace>
  <inkml:trace contextRef="#ctx0" brushRef="#br1">6383 6383 7906,'4'-9'0,"1"0"0,5 0 0,-4-4 330,3 0 1,2 1 215,-2 3-76,-3-3 1,1 11 234,-2-4-270,-4 4-191,5 1 0,-12 10 230,-3 4 0,-4 8-172,-4 0 0,-4 3-232,-6 1 1,1 2 112,-1 3 0,-5-2 34,-3 7 0,-5-5-507,-4 4 0,1-6 146,-5 2 0,-1-3-36,-4-1 0,5-7 234,-1-2 1,2 1-24,-2-1 0,-1 4 29,6-4 0,0-5 34,4-4 0,7-6-271,2 1 0,3-1 77,1 1 1,7-2 137,2 2-51,3-8 0,6 2-603,1-2 125,5-3-1184,-3 5 1091,12-10 1,1 11 200,6-4 1,-4 4 382,0 1 0,0-6 0,4-1 0</inkml:trace>
  <inkml:trace contextRef="#ctx0" brushRef="#br1">5562 6740 7985,'0'-7'-86,"0"-5"1,1 5 175,4-6 1,-4 4 220,3 0-19,-2 6 344,-2-3 0,-2 2-189,-2-1 1,1 2-227,-6 8 1,-1-1 17,-8 9 0,2-1 0,-6 10 0,4 0-443,-4 5 0,2-1 202,-2 1 1,1-1-93,3 1 0,4-2 133,-4-3 0,5-2 24,4-2 0,-1-8 16,5 4 22,1-4-236,4-3 73,0 5 1,6-11 112,3 4 1,2-4-2,3-1 1,0 0-108,4 0 1,1 0 73,3 0 0,3 0-205,-3 0 0,3 0 127,2 0 0,-1 0 66,1 0 0,4 0-5,-1 0 0,-5-6 0,-5-1 0</inkml:trace>
  <inkml:trace contextRef="#ctx0" brushRef="#br1">7257 5138 8046,'-6'-12'434,"-3"3"0,0-1-190,-4 6 0,1-7 27,-10 2 0,0 2-151,-5-2 0,-5 2-119,-3-2 1,-3-3 166,-2 4 0,-4-3 49,0 2 0,-6-2 108,1 2 1,-3-3-151,0-1 1,-1 0-1323,0-1 1168,0 1 1,4-5 120,0 1 0,7-5 35,-2 4 1,2-4-722,3 4 379,5 1 0,-4 3 24,2 1 0,3 0-70,-3 0 0,1-1 118,-5 1 1,0 6 0,1 2-41,-1 4 292,0 1 432,1 0 1,-4 0-594,3 0 1,-7 0 56,7 0 1,-2 0-37,2 0 1,-3 0 9,4 0-122,-4 0-373,9 0 483,-6 6 0,2 1-29,3 6 1,-4 2 8,4 3 1,-8 2-19,-1 7 1,-1-1-8,1 1 0,2-1-6,-2 1 1,2-1 27,-3 1 1,4-1 10,-3 1 1,3-1-15,1 1 1,2-2-5,3-3 0,-2 1 86,6-5 1,0 4-77,5-4 0,-1 4 72,1-5 0,1 1-52,3-5 0,1 2 248,3 3 0,4-4-285,-4 4-167,3-3 1,3-2 52,4 0 0,0-4-320,4 0 279,2-6-7,-4 3-1042,6 0 584,0-5 640,0 5 0,0-6 0,0 0 0</inkml:trace>
  <inkml:trace contextRef="#ctx0" brushRef="#br1">4290 5310 8080,'0'-13'0,"5"0"0,-1-1 0,2 6 345,-1-1 1,-2 4 217,5-4-365,-5 7 216,3-4 28,0 6-436,-4 0 0,3 6 138,-5 2 1,-5 6 398,-4 3-408,-3 4-7,-1 5 0,-1 5 51,1 0 1,4-1 97,1-8 1,5 1-188,-2-5 1,4-1-31,1-3 0,0-5-150,0-1 1,10-5 184,3 2 0,9-11 23,0-7 1,3-1-1076,2-3 1,4 1 456,0-2 1,-2 8 499,-7-4 0,3 4 0,-4-3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3165BB"/>
    </inkml:brush>
  </inkml:definitions>
  <inkml:trace contextRef="#ctx0" brushRef="#br0">6422 19280 8034,'-7'-8'1247,"3"-1"-1079,2 6 127,2-9-127,0 11 1,-1-10 83,-4 7-58,4 0 123,-5 4-212,6 0 147,0-6-79,0 4 0,-2-4 121,-2 6-557,3 0 84,-5 6 167,6-4 0,-2 8 43,-2-6 1,2 7 18,-2-3 0,2 0 24,2 1-198,0-1 16,0 0 96,0 4-30,0-5 82,0 6-15,0-5 3,0 3-16,6-9 100,-4 4-45,10-6 0,-9-6-41,5-3 0,-5 2 29,2-2-23,-4 6 111,-1-9-112,0 5 1,0-2 80,0 0 1,0 5 14,0-5 1,0 4-9,0-3-32,0 5-126,-6-3 92,5 6 1,-7 0-44,4 0-8,3 0 0,-10 1 60,7 4 0,-5 2-22,5 6 1,-1 0 11,5 1 148,0-1-169,-6 0 0,5-4-14,-4 0-2,4 0 0,2 2 40,4-2 0,-2 2 28,6-7-215,-6 0 16,8-4 131,-3 0-41,5 0 29,0-5 0,-4-1-70,0-3 1,-6-3-56,1 3 116,-2-3 0,-2 4 29,0-1 0,-2 4 2,-2-3 0,1 0-35,-6-1 0,5 2 1,-5 3 0,4 2 318,-3-2-177,5 2 0,-9 2-48,3 0 1,2 2-34,-2 2 0,6-1 11,-2 6 1,2 0 11,-1 4 1,3 0-116,-4 0 68,4-5 0,1 4-28,0-4 16,0-2 0,6 5 8,2-7 1,0 5 0,1-5 0,-5 1-158,5-5 37,0 0 112,-2 0-53,5 0 43,-5 0 0,1-6-3,-4-3 1,-3 2-1,-1-2-47,0 0 54,0-4-1,0-1 238,0 1-229,0 6 10,-5-5 7,-3 11 17,-5-5-137,6 6 0,-4 6 123,7 2-69,-1-2 43,5 6 1,0-5 12,0 7-23,0-1 1,0 0 233,0 0-227,0-5 1,2-1 5,2-2 76,-2-4-74,10 5 1,-9-6 13,5 0 0,-3 0-38,4 0 0,-6-2-97,1-2 1,-1 1 121,1-6-207,-2 6 85,4-8 0,-6 8 54,0-6 15,0 0 1,-2-3-45,-2 3 1,1 2-11,-6 3 1,5 2 111,-5-2 1,4 2 351,-3 2-398,5 0 87,-9 0 0,9 6 166,-6 3 0,6-2-165,-1 2 1,2 0 7,2 4 0,0-4 71,0 0-80,0 0 1,2 0-165,2-1 168,-2-5-64,9 3 1,-3-6-90,5 0 0,-4-1 121,0-4-24,-6 4 1,4-11-129,-3 3-85,-2-3 1,4-1 111,-6 0 233,0 6-168,0 1 0,-2 1-8,-2 1 0,1-1-27,-6 5 794,0 0-337,2 0-180,-5 0-18,11 0 0,-10 2 40,7 2 0,-5-1-110,5 6 1,-1-4 34,5 3 1,0-3-227,0 4 0,0-1-416,0 6 0,5-5-1403,-1-1 1263,6 1 0,-1 0 618,9 0 0,-3-6 0,4 3 0</inkml:trace>
  <inkml:trace contextRef="#ctx0" brushRef="#br0">10673 20300 8488,'21'-12'-430,"4"4"526,-3-10-13,15 3 1,-8 2 244,6 0-67,7-1 62,5 1 0,9 1-62,5 4 1,1-4-1238,4 3 0,8 2 965,-35 2 0,1 1 0,-1 2 0,0-1 82,5-1 1,1 0 0,-3 2-1,1 1-58,5-1 1,1-1 0,2 0-1,0 0-327,1 1 1,2 0 0,-3-2-1,2-1 276,4 3 0,1 0 1,0-1-1,1 0-186,7 0 0,1 1 0,-1 2 1,0-1 246,0-1 1,1-1-1,2 2 1,0 1 8,1 0 1,1 0-158,1 3 1,0 0-160,-19-3 0,-1 0 0,1 1 0,-2 3 0,-1 0 0,0 0 253,2-1 1,-1 0 0,1 0-589,0 1 0,1 0 1,-1 0 615,-1 0 0,0 1 1,0-1-1,1 0 1,0 1-1,0-1-4,1 0 0,0 1 0,0-1 1,-1 2-1,0 0 0,0 0-62,1 0 0,0 0 1,0 0-1,0-1 1,-1-1-1,1 0 54,1-1 0,0 0 0,1 0 0,-1 0 0,0-1 1,1 2 28,4 0 0,0 0 1,0 1-1,-1-1 1,0 1-1,-1-1-13,1 1 1,-1-1-1,1 0 1,-2 1 0,-1-1-1,1 1-10,0-1 1,0 1 0,0-1 0,-1 0 0,1 0-1,-1 0-23,1-1 1,1-1 0,-2 1 0,-2 1 0,-2 0 0,1 0 23,-2-1 1,0 0 0,0 0 0,22 1 0,0-1-9,-22 0 1,1 0 0,-2 0-1,22 1 1,-2 0 96,-2 0 0,-2 0 0,-1 0 0,-2 0-58,-5-2 1,0 0-1,-1-1 1,-1 0 311,-4 1 1,-1 0 0,-1 0 0,-2-1-351,-5 1 1,0 0-1,-3-1 1,0 0 754,27 3 1,-1-2-555,-4-2 1,-3 4-167,-10 1 0,2-1 58,-5-4 0,-1-1 11,-5-4 1,-3 2 630,-1-6 1,-6 5-1014,2-5 0,-3 5 894,-1-5 1,-7 5-637,-2-5 0,-3 6 458,-2-2 0,-1 2-439,-3-1 1,2 3-212,-2-4 0,-1 4-393,0 1 344,1 0 0,4 4 141,1 0 135,-1 1 0,6 1 0,2 1 0</inkml:trace>
  <inkml:trace contextRef="#ctx0" brushRef="#br0">18552 20154 8428,'-13'-5'0,"6"3"0,1-4 0,6 6 0,0 6 0,0 3-470,0 3 181,0-5 556,6 5-189,7-5 0,7 6 39,7 1 1,1-5-14,3-1 1,3 0 60,5 1 1,3 2 143,2-2 0,1 1-381,4-1 1,-1 3 152,-8-3 1,1-2 113,-10 2 0,-4 0 29,-5 4-479,-6 0 157,3-5 1,-10 3-84,0-2 1,-8 5-67,-1 3 1,-7-1 195,-11 6 1,-10-5 23,-11 0 0,-4 4-275,-10 1 1,1-1-3,-9 1 0,-7 6 0,31-11 0,0-1 0</inkml:trace>
  <inkml:trace contextRef="#ctx0" brushRef="#br0">22803 19400 7932,'0'-14'0,"0"1"0,0 0-60,6 0 231,-5-1-58,11 1 250,-11 0-146,5 6 72,0-5-136,2 10 1,0-4 1037,1 6-530,0 0-331,-2 6 0,5 3 118,-3 9 1,-2 2-162,2 7 0,-1 7-67,0 6 0,4 7 57,-3 10 0,-2 9-320,-2-29 0,-1 1 0,-2 4 0,-1 0 172,1 2 0,1 0 0,0 5 0,-1-1 44,1 3 1,-1 0 0,0 0 0,0 0-58,-2-3 1,0 1 0,2 4 0,1 0 48,-1-5 0,0 1-1113,3 1 1,0 0 976,-1-4 0,0 0 0,0 2 0,1 0 46,-1-2 1,0 1 0,-1 3 0,-1 0-178,2-4 0,1 1 0,-2 0 1,1 1 194,0-1 0,1-1 0,0 0 0,0-1-42,-2-1 0,-1 0 0,0 2 0,0 0-43,-2-2 0,0 0 1,0-3-1,0-1-18,0 0 0,0-1 0,0 33-155,0 3 100,0-5 51,0 2 1,-1-8 120,-4-2 0,-1-3-373,-3-6 0,-2-6-191,2-3 0,1-4 88,0-5 1,3-2 833,-4-7 0,6-5-1069,-1-4 722,3-2 1,-1-8-1954,-2-2 0,2-11 1944,-2-7 1,2-12-1,2-9 1</inkml:trace>
  <inkml:trace contextRef="#ctx0" brushRef="#br0">22723 19320 10231,'6'-9'761,"3"1"-595,9 5 1,-2-9 166,6 3 278,6 3-320,0-6 1,10 5-28,-2-6 0,9 0 69,8-1-174,0 1 186,6 0 0,0 4-128,3 0 1,2 0-261,3-4 0,3 4 163,1 0 0,-32 7 0,1 0-9,-2-2 0,-1-1 0,6 3 0,1 0-278,-2-3 0,0 1-532,3 2 1,0 1 689,1-2 1,0 0 0,3 3 0,0 0-107,-1 0 0,1 0 60,2 0 0,1 0 20,-3 0 0,2 0 1,4 0-1,0 0 26,0 0 1,0 0-1,1 0 1,-1 0-8,-2 0 0,0 0 0,0 0 0,0 0-103,0 0 0,0 0 0,-3 0 0,1 0-132,0 0 0,0 0 0,-3 0 1,-1 0 216,2 0 1,-1 0 0,-4-2-1,-1 0-82,-3-1 0,0 1 1,-1 0-1,0 0 1,31 2 0,-2 0 337,-11 0-248,1 0 267,-23 0 0,8 1 11,-12 4 14,-1-4 331,-9 11 1,-2-9-565,-6 6 1,-5 0 526,-4 4 0,2 0-491,-2 0 0,1 6 476,-5 4-349,0 2-155,-6 1 1,3 6 13,-6 4 0,0 6-103,-4 3 1,0 6-196,0 2 1,-1 6-1202,1 7 1690,0-6-126,0 11 0,4-12-123,0 11 0,5-5-306,-5 6 0,6 2 301,1-35 1,-1-1-1,2 3 1,1 0-10,0 2 0,0 0 0,0-2 0,0 1 51,0 1 1,0 0-1,0-2 1,0 0 61,0 0 0,0 0 1,0 0-1,0 1 65,0 1 1,0 0 0,0-4 0,1 0 49,2 2 1,-1 0 0,-1-3-1,1 1-322,2-1 1,1 1-334,-4 1 0,1 0 165,9 28 1,-9 7 144,2-3 0,2-4 7,-1 4 0,0-3-94,0-2 1,-4-10 654,4-3-162,-4-3-179,-1 3 0,0-6-228,0-3 0,0-3 149,0-1 0,-1-6 560,-4-3 0,2-3-642,-5-2 0,-1-1 247,-5-3 0,0-3-171,-4-6 1,-3 1 299,-5-1 1,0-4-328,-1 0 1,-5-6-108,-4 1 1,-2-3-168,-2-1 0,-7 5 221,-6-1 0,-4 1 35,-5-5 0,-10 0-306,-3 0 0,36 0 0,-1 0 284,-4 0 1,-1 0-1,1-2 1,-1-1 233,-4 1 1,0 0 0,-1-1 0,-1 0-71,-4 0 0,0 2 0,-2 0 0,0 0-1017,-2-1 1,-1 0 1052,0 1 1,1 0-54,2 1 0,1 0 1,-5 0-1,-1 0-281,3 0 1,-1 0 0,-1 1-1,0 0 282,1 1 1,1 0 243,-1-2 0,1 2-201,2 3 1,1 1 0,-4-2 0,0 0 86,5 2 1,0 1-118,-2 0 1,1-1-28,5-2 0,2 0 0,-1 1 0,0 1 41,1-1 0,0-1 1,6-1-1,0 0-227,2-1 0,2 0 0,-33 0-2641,10-2 1949,3 0 0,12 0 803,3 0 0,9-5 0,4 1 0,3 0 0</inkml:trace>
  <inkml:trace contextRef="#ctx0" brushRef="#br0">21307 17387 7838,'-14'-13'0,"7"5"0,-5-3 0,11 9 0,-5-4 1456,6 0-958,0 5 1,6-5-188,3 6 1,8 1-53,5 4 152,3 2 1,3 12 495,3 3 0,9 9-488,8 5 0,4 3-471,1 5 0,-22-20 1,1 1 156,1 3 0,0 1 0,4-1 1,0 0-76,-2 3 0,1 0 0,2 0 0,0 0-186,0 1 0,-1 2 179,-1 2 1,0 0-975,3-2 1,0 0 889,-5 2 0,0 0 69,2-3 0,0 0 0,-3 0 0,-1 0-150,-1 0 0,-1 1 0,2 1 0,0 0 151,-3 0 1,-1 1 0,0-1-1,0 0-123,-3-1 1,-1-1 12,-1 0 1,-1 0 34,-2 0 0,0 0 0,20 29-526,-1 0 421,-5-6 1,-3 1-57,-9-8 146,3 2 0,-6-11-37,3-1-2632,-2-5 2073,-7-7 0,0-7 677,0-2 0,0-3 0,1-2 0</inkml:trace>
  <inkml:trace contextRef="#ctx0" brushRef="#br0">21095 17360 7889,'13'0'0,"2"-4"0,2-2 0,5-1 0,5-1 1088,4 0-383,3-4-380,5 4 0,2-5-78,4 0-1379,2 6 1294,6-5 0,1 6 49,4-3 1,3-1 87,10 5 64,2-5-241,-33 9 0,0 1 0,2-3 0,0 0-10,-1 2 1,2 2 0,4-1 0,1 0-15,1 0 1,-1 0-1,4 0 1,1 1 8,2 1 0,0 1 1,-1 0-1,0 1 90,0 2 1,2 1-1420,3 0 0,1-1 1009,0-2 0,1 0 145,2 2 0,0 0 61,3-3 1,-1 1-98,1 3 0,1-1 70,-1-2 0,2 0 1,6-1-1,0 1-299,-1-2 1,0 0-1,1 0 1,1-1 331,-3 4 1,1-1 0,2-2-1,0 0-7,-25 1 1,0 0-1,0 0 1,0 0-1,1-1 1,-2 1-12,24 1 1,0 1 0,0 0-1,0 1 183,0-1 0,-1-1-73,1 2 0,0 0 1,-1 0-1,0 0-52,-1-2 1,-1 0 0,0 2 0,-1 0-204,-3-1 0,0-1 1,-2 0-1,-1-1 113,-1 2 0,-1-1 0,-6 0 1,-1 0-17,-2 0 1,-2 0 0,-3 2 0,-2-1-226,-2-3 0,-2 0 1,0 1-1,-1 0 737,26 1 1,-2-2-683,-11 2 0,-6-2 158,-3-2 0,-9 4 1683,-4 1-1715,-9-1 0,-3-4 2146,-5 0-1786,-7 0 0,0 0 1126,-2 0-1244,-4 0-461,5 0 174,-12 0 0,-1 0-56,-6 0-722,-1 0 594,7 0 0,-5 0-336,3 0-118,-2 6-400,-3-5 761,7 11 85,1-10 1,12 4 347,3-6 0,8 0 0,6 0 0,-4-6 0,6-2 0,-5-5 0</inkml:trace>
  <inkml:trace contextRef="#ctx0" brushRef="#br0">26656 17480 7849,'-17'1'-282,"-1"3"1,-4-2 112,4 2 1,1-2 168,3-2 730,-5 0 1,5 0-255,-4 0 0,8-2 25,1-2-182,6 2-55,-3-3 52,0-1 106,5 4-156,-5-4 1,6 5 86,0-4 0,7 4-151,6-3 0,2 2 14,7 2 0,6 0 8,7 0 1,5 0 92,4 0-342,-3 0 66,11 0 0,-1 0 69,7 0 1,4 0-192,-5 0 1,3 0 162,-7 0 1,2 0 25,-11 0 1,0 0-746,-4 0-570,-1 0 931,-5 0 0,-1 0-187,-7 0 325,1-6 61,-1 5 1,-4-7-80,0 4 1,-6 2-24,2-2 0,-8-2-198,-1 2 244,-6-1 373,3 5-587,-6 0-135,0 0 0,-6 0 1294,-3 0-381,-2 0-333,-3 6 0,0 2 396,-4 5-219,3 0-169,-10 0 1,5 6 82,-7 4 1,-1 3 226,-3 5 1,-3 4 253,-5 9 0,-8 3-776,-6 6 0,24-23 0,-1-1 204,-3 2 0,0 0 0,-1 0 0,0 0 9,-1 2 0,-1 0 0,0-3 1,-1 0 50,-3 6 1,0-1-812,0-6 1,1 1 816,2 5 1,0 0 0,1-7 0,-1-1 37,1 2 0,1-1-574,1 0 1,0-1 544,1-1 0,0 1 1,-24 20 1,8-3 0,4-3 36,5-1 1,0-2-1815,0-3 815,7-2 893,0-7 0,13-4-3732,2 0 3721,3-5-94,8 2 0,1-6 0,6 0 0</inkml:trace>
  <inkml:trace contextRef="#ctx0" brushRef="#br0">26007 18936 7988,'-13'0'0,"6"6"0,-5-4 897,11 3-111,-5-5-473,6 0 0,1-4-141,4 0 1,3-7 66,10 2 1,-2-7-1,6-1 1,5-7-156,4 2 0,3-9 78,1-4 0,2-3 400,11-2-1635,1-6 1213,4-1 1,0-6-14,0 0 0,-26 27 1,0-1-185,2 1 1,0-1-1,-3-1 1,1-1 96,-1 0 0,0 1 1,1-1-1,-1 0 125,23-24 0,2 0-172,2 0 1,-4-1 115,-24 25 1,-1 0-1,20-25 6,-20 25 1,0 1-778,13-27 198,7 2 0,-11-4 219,2-1 0,2 2 88,-6 8 1,-2-1 88,-7 10 1,-3 6-39,-6 11 1,-1 10 87,-3-1 1,-3 7 477,-6-3 1547,0 7-1882,-6 7 0,-9 18-50,-11 16 0,-8 19-123,12-24 1,0 2 0,-2 5-1,-1 2-282,-3 3 0,-1 1 0,0 1 0,-1 1 282,-1 1 1,0 1 0,-1 2 0,0-1-179,1-1 1,0-1-1,-1-2 1,-1-1 222,0-1 0,0 0 0,2-4 0,1 0-37,2 0 1,-1 0 0,-1-2 0,0-1 153,-1-1 1,0 0 0,1-1 0,1 1 141,0-5 0,1 0 1,3-3-1,0-1 368,-24 19-307,12-5-43,-7 2 0,18-11 27,-1-3 0,7-9-355,6-4 1,1-5-1244,0-4 1500,6 3 1,1-14-487,6-2 1,1-9 736,4-14 0,8-7-617,9-5 1,10-9 248,8-9-677,-18 27 0,2 0 584,7-6 1,2 0 0,1-4-1,0 0 66,5-4 1,1 0-1,1-1 1,1 0-79,1-3 0,2-1 1,6-1-1,1-1 13,-14 13 1,0-1 0,1 1-1,-1 2 1,1 1 0,-1 0 315,15-14 1,0 1-67,-3 3 0,0 1-131,-1 1 1,0 1 0,-6 5-1,0 2-202,-3 2 0,-1 0 0,-5 2 0,-2 2-695,21-24 1,-7 5 574,-11 4 0,-8 10 41,-10 8 1,-4 1-177,-4 7 0,-3 5 52,-6 4 1,-13 8 92,-9 1 1,-16 14-71,-15 17 0,22-10 0,0 3 146,-6 7 0,-1 4 1,-2-1-1,-1 2 139,-5 8 1,-1 1 0,-2 2-1,-2 1 163,-2 5 1,0 0 0,18-17 0,-1 0-1,0 0 120,-2 2 1,-1 0 0,1 0 0,-14 15 0,0-1-132,-2 1 0,2 0 0,3-5 0,1-1-159,-1 0 1,0-1 0,7-5 0,1-1-67,0-4 0,2-1-260,3-1 1,1-1 245,5-2 1,0-1-1,4-2 1,1 0-12,-15 16 3266,12-6-996,3-12-877,12-5-963,-1-8 1,19-10-645,8-12 1,17-7-300,9-15 0,14-13-10,-20 18 1,0-1 0,6-5 0,0-2 420,5 1 1,1 0-1,3-5 1,1-1-1,1 0 1,1-1 0,6-2 0,1 0 144,2-2 0,-1 0 0,-18 13 0,0 1 0,-1-1 230,21-13 0,-2 0 1,-6 2-1,0 0-433,-4 2 0,-1 1 1,-7 2-1,-1 2 88,-6 4 0,-2 0 0,-5 2 0,-1 1 184,13-21 1,-11 9-293,-10 9 1,-9 8 351,-5 1 1,-15 12-39,-12 1 1,-13 7-15,-13 7 0,-14 20-112,28-7 1,-1 3 0,-5 6-1,0 2-297,-3 3 0,0 2 0,-6 6 0,0 1 739,-6 7 1,1 2 0,2-1-1,0 2-214,16-15 0,0 1 1,1 0-1,0 0 0,1 0 1,0 1 281,-14 17 1,1 0-788,2 1 1,1-2 474,4-6 0,2-1 1,6-4-1,1-1 12,5-6 0,1-1 1,-19 22-449,10-4-1678,8-15 1411,8 6 1,12-16-10,2 3 1,10-9 587,3-4 0,4 3 0,1-1 0</inkml:trace>
  <inkml:trace contextRef="#ctx0" brushRef="#br0">26100 19148 7945,'0'-22'0,"0"0"201,0 6 1,0-5 348,0 3 0,0-1-220,0-3 1,0 8 167,0 5-462,0 6 181,0-3-52,-6 6 1,3 7 217,-5 7 1,3 16-163,-4 15 0,0 12-74,-4 9 1,7-28-1,0 2-211,2 4 0,0 0 0,-2 6 0,0 0 274,1 5 1,1 1 0,0 2-1,1 2-156,-2 4 1,1 0 0,2-8-1,1-1-124,-1-6 1,-1-1 0,1 1 0,-1-2 117,0-5 1,1 0-1,0-1 1,0-1 185,2 26 1,-5-10-866,1-3 290,0-9 246,4-4 1,-5-8-50,1-5 0,-1-11 64,5-3 0,0-7 84,0 3 0,0-12-158,0-2 1,-4-18-199,-1-12 0,1-12 58,4-15-747,0-6 961,0 26 1,0-1 0,1-1 0,0-1-7,1-3 1,0-1 0,-1 2 0,1-1-278,2-3 1,1 0-1,-1 3 1,1-1 254,1-2 0,1 1 0,1 4 1,1 2-30,0-1 1,0 2 0,0 4 0,0 2 323,4-29 1,0 6-221,0 7 1,-4 7-55,0 7 1,-2 5 1952,2 7-1529,-3 1 1201,0 5-1311,-4 8 218,3 7 0,-6 24-318,-3 17 0,-4 21 2,2-14 1,-1 4 0,0 6 0,1 2-366,-1 7 0,0 2 0,3 9 0,1 3 295,1-23 1,1 1 0,0 1-1,-1 1 1,0 0 0,0 0-102,0-1 0,1 1 0,-1-1 1,1-2-1,-1-1 0,1-1 100,1 17 0,0-2 0,0-3 0,0-1-98,0-10 1,0-1-1,0-6 1,0-1 208,0 32 0,0-12-134,0-5 1,4-13-6,1-10 1,-1-4 159,-4-13-26,6 0 649,-4-11 1,3-10-1340,-5-15 0,0-15 274,0-20 1,0-14 119,0 29 1,0-3-1,0-5 1,0-2-127,1-7 1,-2-1-1,1 0 1,-1-2 168,-1-6 0,0 0 1,1-2-1,0-1-65,-1-1 1,0-1 0,1 4 0,0-1-8,1 4 0,0 1 0,0 7 0,0 2-358,0 4 0,0 3 0,5-24 72,-1 21 0,2 17-203,-2 9 681,-2 5-18,4 10-90,-6 7 1,0 16 2098,0 15-768,0 15-784,0 26 1,-2-28 0,-1 3-212,1 5 1,0 2 0,-3 8 0,0 3-421,0 0 1,1 2-1,1-17 1,1 0-1,-1 1 135,0 3 1,0-1 0,1-1 0,-1 19 0,1-3 82,-2-6 0,-1-1 1,3-3-1,0-1-28,-2-4 1,-1 0 0,1-2 0,1-2 65,-1-6 1,-1-2-1,-1-2 1,2-2 113,-1 25 1,-4-4 111,5-10-102,0-2 294,-2-18 0,4-3-1176,-2-12 1445,2 0 1,2-8-729,0-10 1,5-15-304,-1-20 0,6-15-76,-1-15 1,-5 28 0,0-3 8,0-7 0,0-2 1,0-5-1,0-3 108,0-5 0,1-2 0,0-2 0,0-1 137,-3 20 1,-1-1-1,0-1 1,2-1 0,0 0-1,0-1-315,-1-3 0,-1 0 0,1 0 0,1 2 0,0 0 0,1 0 123,-1 5 0,0 1 0,0 0 0,2-20 1,0 2 249,-1 13 0,1 2 0,0 7 0,0 3 529,0-27 0,-1 15-516,-4 12 0,0 15-262,0 6 824,0 13 1251,0 4 1,-6 31-1177,-3 15-471,-3 26 80,6-18 1,-1 3 0,0 6 0,-1 3-148,0 10 0,-1 2 0,4-20 0,0 2 1,0 0-948,-1 5 1,0 2 0,0 0 564,3 4 1,0 0-1,1 1-13,-2 2 0,-1 1 0,2 0 0,2-2 0,1 1 0,-1-2 240,0-2 0,-1 0 1,1-2-1,0-2 1,1-2-1,1-1-73,1 20 1,0-4 0,0-6-1,-1-3-29,4-8 1,-1-1-1,-2-5 1,1-2 80,1-5 1,0-2-1,0-2 1,0-1 333,5 23-95,2-8-108,-9-7 0,8-17-796,-5-2 5,5-9 1654,-3-5 1,2-9-918,0-8 0,-6-9 0,3-8 0</inkml:trace>
  <inkml:trace contextRef="#ctx0" brushRef="#br0">25941 22300 8022,'-13'-8'-7,"0"-3"7,5 9 1867,-3-10-1288,9 5 1,-2-5 16,8 3-189,9 3-222,2 1 1,10 5 56,-3 0 1,5 7 145,4 11 0,2 2 215,7 7 0,0 5 8,0 3-381,5 10 0,1 0 474,2 4-519,4 2 1,-6-5-43,2 2 1,-21-20 0,1-1-97,20 21 0,-21-21 1,-1 1 70,18 20 1,0 2-79,-4-1 1,4 2 147,0-2 0,0 2-29,-4 2 0,0-1-536,0-4 1,-7 3 156,-2-7 0,-4 0-376,-5-4 356,3-13 119,-10 4 0,2-12 7,-8 4 0,-2-9-391,-2-5 161,-4-6 1,4 3 130,-10-6 0,1-3-110,-9-6 1,-3-6 172,-11-11 1,-4-12 1,0-6 1,-11-12 147,20 25 0,-1 0 0,-1-4 0,-2-1 0,0-1 0,-1 1 0</inkml:trace>
  <inkml:trace contextRef="#ctx0" brushRef="#br0">26749 23002 7993,'-33'-37'0,"0"0"0,0-3 0,0 2 0,0 6 0,1 2 0,1-1 0,0 0 0,1 3 0,1 0 175,-24-24 0,0 4 1574,0 4 1,6 2-1112,3-3 0,4 9-308,5-4 1,-2 5 49,6-1 0,0 4-270,5 5 1,1 1-90,3 0 0,3 5 172,6 3-315,-1 4 20,7 0 620,1 7 0,18 13 755,5 11-687,13 13-581,4 4 0,11 17 104,-21-22 1,1 0 0,1 1 0,1 1-253,1 5 0,1-1 0,2-2 0,0 0 166,4 7 1,1 0 0,-2-5 0,1 0-70,2 1 0,1-1 1,-3 1-1,-1 0 1,1-1 0,1 1 0,-2 0 0,1 0 19,0-1 0,0 0 0,-1-1 0,0-1 22,1 0 0,1 0 0,-2 0 0,-1-1-110,1-4 1,-1 1-1,-1 1 1,0 0 197,-1-3 1,0-1-268,-1 2 0,-1 0-148,18 19 1,-1-1 175,-7-6 0,0-2 20,-4-7 1,-3-2 74,-5-7 0,-7 2 187,-2-7 1,-8-5-372,-1-7 557,-6 2 0,2-6-305,-10 4 0,-8-5 410,-9-5 1,-9-8-452,-4-9 0,-5-10-295,-4-8 0,-3-11-303,20 20 1,1 0 0,-1-4 0,-1-1 437,0-1 1,-1-1 0,2-1 0,-1 0 8,0-1 0,-1 1 1,2 4-1,1 2-74,2 1 0,0 2 0,-21-18-18,10 8 0,-2 6 836,6 8 0,6 5-198,8 3 100,2 9-325,8-2 1,2 15 7,10 1 0,8 17 120,9 9 1,10 14 7,8 12 1,-18-27 0,2 1-80,2 4 0,1 0 1,1 0-1,1-2-89,0 0 0,-1 0 0,4 2 0,0-1-221,-1 0 0,0-1 1,1 1-1,0-1 262,1-3 0,0-2 0,-2 0 0,-1 0-70,-2-4 0,1 0 1,1 1-1,-1 0-264,28 19 1,-5-5-139,-8-8 1,-4-5 232,-5-4 0,-4 0 133,-9-9 0,2 2-601,-7-10 1,-3 3-1440,-6-3 757,-5 5 673,9-14 0,-10-2 649,2-12 1,-14-11 0,-5 1 0</inkml:trace>
  <inkml:trace contextRef="#ctx0" brushRef="#br0">27716 17387 7957,'-2'-12'0,"-1"2"0,-1 1 0,-1 6 727,5-9 13,0 11-141,0-5-155,0 6-296,0 0 0,0 7 88,0 7 1,0 12 456,0 14-290,0 5-314,6 14 0,-4 7 29,0-29 0,0 1 0,-1 7 0,0 0-316,-1 3 0,0 1 0,0 5 1,1 1 306,1 2 0,1 1 0,-2-2 0,1 0-7,2-1 0,0 0 1,-1-1-1,-1 0-7,2-2 1,1 1-1,-1 5 1,0-1 22,3 1 0,0-1 0,-1 1 0,1-1 31,0-4 1,-1 0 0,-1 6 0,-1 2 73,0 1 0,1 0-1318,-1 4 1,1 0 1200,-2-5 1,1-1-210,2 6 0,0-1 89,-5-8 0,-1 1 0,5 6 0,1 0-133,-4-4 1,0-1 0,2-1 0,1 0 260,-3-2 0,0-2 0,1 0 0,-1 0-430,-2-1 0,0 0 0,0-3 1,0 0 131,0-1 0,0-1 0,0-6 0,0 0 161,0-2 1,0-1 0,0 30-180,0-2 0,1-4 110,4-10 1,-4-3-56,3-10-819,-2-6 2337,-2-8-2211,0-7 964,0-6 0,0-13-490,0-8 1,0-17 107,0-15 1,0-9-325,0-13-562,-6-5 1060,3 22 1,-1-1 0,-3 0 0,0-1 51,0-8 0,1-1 0,1 2 0,1-2-260,0-5 1,-1-1 0,2 2 0,-1 0 179,0-1 1,-1-1 0,0 3 0,0 0 101,2-5 1,2 0 0,-2 3 0,1 0 150,2 1 1,0 1-1,0 2 1,0 0-55,0 2 0,0 0 0,0-1 0,0 0 66,0 1 1,0 0 0,0 0 0,0 0-96,0 1 0,0 2 1,0-1-1,0 0-7,0 0 0,0 0 1,0 2-1,0 2-44,0 0 1,0 1-1,0 6 1,0 1 84,0-34 0,0 12 272,0 6 1,0 9-239,0 9 0,0 6 28,0 11 207,-6 3 0,0 13 799,-2 6 1,-4 19-1056,3 17 1,2 18-16,2-17 0,1 1 0,0 5 0,0 2-63,0 9 0,0 3 1,-2 5-1,1 2 39,3 6 0,0 2 0,0-22 1,0 2-1,0 0-424,0 5 0,1 0 0,0 1 1,0 0-1,1 0 0,1 1 326,-1 4 0,-1 1 0,2-1 0,-1-2 0,0-1 0,1 0 50,1-1 0,2 0 0,-1 0 0,0-4 0,-1 1 0,2-1 4,0 1 0,0 0 0,1 0 0,-1-2 0,1 0 0,-1 1-202,1 2 0,-1 1 1,0-1-1,1 0 1,-1-1-1,-1 0 297,0-2 0,0-1 0,0-1 1,1 1-1,-1-1 0,0-1 22,0 23 0,-1-2 0,2-2 1,1 0-178,-3-2 0,0 0 0,2-4 0,1-1-125,-3-3 1,0-1 0,3-2 0,-1-2 227,-2-4 1,0 0-1,1-5 1,0-1 44,0-5 0,-1-1 0,-2 0 0,1-1-563,4 28 0,-2 3 192,1-7 1,-3-5-142,4-4 1,-4-7 975,-1-11 0,5-4-761,-1-9 876,1-3-1420,-5-11 945,0-2 1,0-20-489,0-8 0,0-12 36,0-14 1,-2-4 79,-2-14 1,1 27 0,0-1-23,-1-6 1,-1-1 0,-1-9 0,0-1 225,2-2 0,-1-2 0,2-5 0,-1-1-51,0-4 1,-1 0 0,2-2-1,-1-1-385,-1 1 0,1 1 0,1 5 0,0 3 353,3 5 1,0 3-1,0 8 1,0 2 218,0 5 1,0 2 0,0-31 524,0 17 1,0 8-40,0 15 121,0 2-497,0 7 0,0 11 495,0 14 1,0 18-337,0 22 0,0 21-273,0-24 0,0 2 0,0 7 1,0 3-77,0 4 0,0 1 0,0 4 0,0 1-50,0 4 1,0 3 0,2 3 0,1 1-313,-1 1 0,0 0 0,0-23 0,-1 0 0,0 0 274,0 19 1,-2-1 0,1 0 0,0-2-112,0-5 0,0-2 0,0-2 0,0 0-43,1-6 0,-2 0 0,1-6 0,-1-2 262,-1-2 1,0-2-1,0-1 1,1-2-151,-8 28 0,6-4-151,-2-13 0,4-7 211,1-11 0,0-6-652,0-12 1565,0-5-1177,6-32 0,-5-10 40,4-32 1,-2-4 226,-1 29 1,0-2-769,-1-6 0,0-1 644,2-5 1,-1-3 0,-1-9 0,-2-1-37,1-7 0,0-1 0,0 24 0,0 0 0,0-1-174,0-3 0,0 0 0,0 0 0,2 3 0,-1 0 0,1 0 230,0-23 1,0 2-1,3 9 1,-1 1 24,-2 3 1,0 3 449,4 7 1,-1 3-254,-4 4 1,-1 3 0,8-24 40,-4 12 0,-3 13-9,4 14 1,-4 5-52,-1 8 136,0 6 498,0 36 1,-4 17-510,2-7 0,0 6 0,-3 5 0,1 3 75,1 3 1,1 2 0,-1 4 0,0 1-219,1 3 0,0 1 1,1 3-1,-1 2-36,-1-18 0,0 1 1,0 0-1,2 20 0,-1 0-87,0 1 0,0-2 0,0-7 0,1-2-188,-1 0 0,0-2 1,1-2-1,0-2-60,-1-4 1,0 0-1,-1-5 1,0-2 100,1-5 1,-1-2 0,-1 30-109,4-5 1,0-10 70,0-3 1,0-7 192,0-11 1,1-4-404,4-9 0,-4-7 1331,4-6-1173,-4-7 1,1-7 533,2-13 1,-2-14-539,2-13 1,-1-9 218,1-17 1,-3 30 0,0-2-240,1-6 0,0-3 1,-1-2-1,0-2 212,-1-10 0,0-1 0,0-4 0,0-2 18,0 22 1,0 0-1,0-2 1,0-2-1,0-1 1,1 1 48,0 3 0,1 1 0,0 0 0,0-24 0,1 3 71,1 11 0,1 2 1,1 7-1,0 3 138,-1 10 1,-1 3-1,3-23 432,2 19 0,-5 8-171,5 10-316,-6 3 1,3 14 391,-6 10 1,-1 11-158,-4 19 1,-2 20-330,1-19 1,-1 3 0,-2 8 0,0 3-330,0 6 0,0 3 0,0 4 0,1 2 375,1 7 0,0 1 0,1 1 0,-1 1-144,3-21 0,0 0 1,-1 1-1,-1 3 1,0 0-1,0 0-238,0-1 0,1 1 0,-1-1 0,0-3 0,0 0 1,0-2 204,-1 20 1,1-2-1,-1-4 1,0 0 6,1-4 0,-1 0 0,0-4 0,0 0-124,-3-7 1,2-1 0,3-3 0,0-1 178,-2-3 0,0-2 1,1 32-67,-2-6 0,5-11 12,-2-8 0,4-4 476,1-4 0,0-14-450,0-17 1883,0-6-2477,6-15 0,-3-11 71,5-21 0,1-9 242,5-9 1,-1-10 222,-6 33 0,-1-2 1,-1-1-1,-1-2-34,0-4 1,1-1 0,-2-5 0,1-1-171,0-2 0,1-1 0,-1-2 1,-1 1 304,0 3 0,-1 1 0,-1 3 1,1 1 9,2 4 1,0 2 0,-1-29 183,2 17 1,-2 16-108,1 14-198,-2 6 0,3 17 1744,-5 8-763,0 16-507,-5 19 0,3 22-268,0-24 1,0 1 0,-1 1 0,0 1-10,0 4 1,1 0 0,0 0-1,0 1 48,2 1 1,0 0-1,-2 0 1,0 0-76,0-2 0,-1 0 1,-1-2-1,-1 0-129,3-4 0,0-1 0,-3 28 762,5-12 0,-4-8-578,0-10 0,-1-7 80,5-6 38,6-11-736,1 1 381,1-12 0,2-9 184,-5-9 0,3-8-866,-3-14 0,4-7 449,-5-6 0,0-5 39,-4-3 0,0-1-15,0 9 1,0 3-23,0 10 1,0 6 1064,0 3-428,0 3-199,0 8 26,0 7 1,0 20 217,0 15 0,0 9-312,0 9 0,0 4-239,0 0 0,0 4 222,0-3 1,0-6 9,0-3 0,0-13-27,0-1 0,6 0 0,2-1 0</inkml:trace>
  <inkml:trace contextRef="#ctx0" brushRef="#br0">30629 20711 7801,'0'7'184,"0"-1"1,-1-6 200,-4 0-96,4 0 95,-5 0-610,6 0 1586,0 0 0,6 0-1095,2 0 1,0 0-183,1 0 1,-1 0-251,6 0 1,-1 0 128,0 0 0,5 0-125,-1 0 1,1-5 143,-5 1 1,1-6 45,-1 1 0,0 2-631,0-2 1,-5 0-127,-4-4 619,3-1 0,-5 1-5,2 0 0,-8 4-28,-5 0 1,-3 5 63,-1-5 1,-6 6 49,-3-1 1,1 2 137,-1 2 1,6 2 316,-2 2 1,-1-1-223,2 6 0,-1 0-78,5 4 0,1 5 213,3-1 0,-1 2-147,5-1 1,1-2-47,4 6 1,3-4-25,6 4 0,0-6-2,8 2 0,4-3-93,1-2 0,-1-4-46,1-1 1,0 0-574,4 1 1,1 1 271,-1-6 0,1 1 191,-1-5 0,1 0-120,-1 0 250,1 0 0,-1-6 0,1-1 0</inkml:trace>
  <inkml:trace contextRef="#ctx0" brushRef="#br0">31079 20631 7811,'-7'-6'397,"1"5"1002,6-5-1004,0 6 1,6 0 297,3 0-130,2 6 1,3 3-296,-1 8 0,0-2-57,0 3 1,5 1 54,0-2 1,-1 1-16,-3-5 0,-1 5-679,0 0 0,0-1-300,1-3 0,-1-3 160,0-2 0,0 1 268,1-5 0,-6 4-133,1-5 433,-6 1 0,9-5 0,-5 0 0</inkml:trace>
  <inkml:trace contextRef="#ctx0" brushRef="#br0">31357 20538 9358,'-13'6'1739,"0"2"-1489,0 5 1,-1 6-1,0 5 78,-4 5 1,3 1-671,-2 5 1,2-4 226,2 4 1,-1-6-139,1 2 1,1-3 161,4-1 1,-3-7 255,7-2-165,-1-3 0,0 4 0,-3 1 0</inkml:trace>
  <inkml:trace contextRef="#ctx0" brushRef="#br0">31582 20247 8121,'-5'-20'0,"3"6"1384,-4 8-729,6 6-256,0 0 1,0 6 209,0 3 1,-1 10-298,-4 8 1,4 5-98,-4 8 0,0 0-251,0-1 0,1 5-126,4 1 0,0-6-338,0-3 0,0-3 406,0 3 1,0-4 122,0-5 0,0-1-1117,0 1 0,1-5 1088,4 0 0,-4-6 0,5 3 0</inkml:trace>
  <inkml:trace contextRef="#ctx0" brushRef="#br0">31476 20486 8218,'0'-14'0,"0"1"0,2 0 0,2 0 0,5-1 0,7 1 515,2 0 0,7-3 1668,2 2-1420,-1-2-592,6 9 1,-1-2-245,0 0 1,-4 6 272,-5-1 0,-2 2-716,2 2 0,-1 5 516,-3-1 0,-4 12 0,5-1 0</inkml:trace>
  <inkml:trace contextRef="#ctx0" brushRef="#br0">31715 20724 8262,'13'-7'913,"2"-4"1104,2 7-1371,-2-6-309,10 2 1,-4-4-373,5 4 0,-4-4 117,0 3 0,-1-1 170,1 1 1,-1-3-405,-4 3 0,-3-3-721,-1-1 1,0 0-14,-4 0 678,-3 5 57,0-3 0,-6 3-109,0-5 0,-6 4 3,-3 0 0,-7 6 117,-2-1 1,-5 3 83,0 1 0,3 5 210,-2 4 1,6 3-190,-2 1 1,-1 5-21,1 0 0,5 4 660,4-5 1,6 5-240,-1-4 0,2 0 18,2-5 0,8 0-89,5 0 1,2-1-87,7-3 0,0 1-5,4-5 0,5-1-98,0-4 0,0 0-72,-5 0 0,5 0-232,0 0 1,0-4 219,-4-1 1,-5-4-52,0 5 1,-2-6-440,2 1 0,-2 3 205,-7 2 1,0-2 43,0 1 1,-4-1-47,0 2 128,-6 3 1,4-5 93,-2 6 0,-4 1 181,3 4 1,-2-2-18,-2 5 43,0 1 1,0 4-173,0 1 0,0-1 72,0 0 0,0 0 157,0 1 1,1-6-223,4 1 6,-4-6 1,5 5 47,-6-4 0,2-3 61,2 4-215,-2-10 0,3-2 116,-5-6 0,5 0-45,-1-1 1,2-3 27,-1-1 1,-2-1 7,5 1 0,-3 4-40,4-4 0,-2 3-100,2 2 0,3 4-66,-4 0 0,0 2-275,1-2 0,-1 3 212,6 6 1,-1 0 101,0 0 0,-4 0-826,0 0 1,0 0 986,4 0 0,0 6 0,0 1 0</inkml:trace>
  <inkml:trace contextRef="#ctx0" brushRef="#br0">32589 20618 8244,'0'7'-7,"0"-1"208,0 0 0,0-3 65,0 6 1,4-5-60,1 5 0,1 0 15,-2 4-1,-3 0-37,4 1 1,1-4-34,-2 3 0,1-3 90,-5 8 0,0-3-2,0-2 1,0 0-921,0 1 681,5-1 0,-3 0 0,4 0 0</inkml:trace>
  <inkml:trace contextRef="#ctx0" brushRef="#br0">32629 20512 8219,'0'-13'0,"0"5"0,1-3 576,3 2 0,4 3 809,5 2 1,0 2-907,1 2 0,-1 0-218,0 0 0,5 0-13,-1 0 1,1 6-489,-5 3 1,0 3-622,1 1 1,0 0 422,4 0 1,-8 2-298,4 3 1,-6-4 268,1 4 1,-3-3-4,-6-2 1,0 0 173,0 0 0,0-4-4,0 0 0,-4 0 600,-1 4 1,-5 0-246,1 1 1,-1-1-85,1 0 1,-1 0 436,5 1 1,1-1 523,4 0 1,0 0-539,0 1 1,1-3-184,4-2 1,4-1-20,8-4 0,-1-3-12,7 4 0,-3-4-56,2-1 0,3-6-7,-3-2 1,2-4 4,-2-1 1,-3-1 3,-6 1 1,-1 0 37,-3 0 0,1-1-131,-5 1 1,-1 0 107,-4 0 1,-6-1-38,-3 1 0,-4 0-7,-5 0 0,4 4 13,-4 0 1,-1 5-331,1-5 0,1 6-1149,3-2 789,1 4 0,1 2-462,4 4 1,2-2 557,6 6 1,1-2 10,4 2 1,-3 3-484,7-4 955,0-2 0,10 6 0,2-5 0</inkml:trace>
  <inkml:trace contextRef="#ctx0" brushRef="#br0">33092 20684 8212,'21'-6'0,"-2"5"0,-6-9 0,0 5 589,0-5 40,1 8-17,-1-4 36,0 6 91,0 0-491,-5 6-67,-2 2 0,-6 5 62,0 0 1,0 5 4,0-1 0,0 3 30,0-3 1,0-2-214,0 3 1,0-4-48,0 0 15,0-7-155,6 5 1,-4-11 162,7 4 0,-4-10-17,4-4 0,-5-4 36,5-5 0,-6 4-7,1-4 1,4-1 14,0 1 0,0-4 17,1 5 0,-2-1 14,2 5 0,2-1-163,-2 1 0,3 1 68,1 4 1,-4-3 202,0 7 0,0-2-111,4 2 1,2 2-36,2-2 1,0 2 71,5 2 0,0 5 77,4-1 1,-4 6-548,0-1 0,-1 1-647,1-1 0,2 7 524,-7-2 460,1 2 0,-5 3 0,0 2 0</inkml:trace>
  <inkml:trace contextRef="#ctx0" brushRef="#br0">31331 21479 8128,'4'-9'0,"1"0"299,-1 0 0,0-4 1255,1 0-746,-1-1-343,-4 1-203,0 0 0,-6 4-23,-2 0 1,-6 5 14,-3-5 1,0 6-455,-5-1 0,5 2 199,-5 2 1,4 2-137,-4 2 0,6 4 124,-2 5 1,-1 1 57,1 4 1,1-2-116,3 6 0,3 0-120,2 5 0,-1 4 136,5 0 1,1 4 55,4-4 1,0 1 15,0-1 1,0-1-27,0 5 1,1-6-98,4 2 0,-2-3 1,5-1 1,-5-1-155,2 1 0,1-2 169,-2-3 1,0 1 36,-4-5 0,5 0-1746,-1-5 1798,1 0 0,-5 0 0,0 1 0</inkml:trace>
  <inkml:trace contextRef="#ctx0" brushRef="#br0">30960 21836 8128,'0'-13'691,"0"0"-387,0-1 1,1 3 0,4 0 32,4 3 0,3-1-9,1-4 1,1 5 675,4 4-715,3-4 0,1 7 0,0-3-7,1 2 0,1 2 107,-2 0-210,3 0 1,-4 6-177,5 3 1,-1-2-828,-3 2 0,3-5 152,-3 5 1,-1-6-297,1 2 1,-4-4 503,4-1 0,-6 0-445,2 0 381,-4 0 0,-6-1 528,-4-4 0,-3 2-122,-1-6 77,0 6 1,-5-7-93,-4 6 0,-3-1 542,-1 5 1,0 0 608,-1 0 0,1 0-388,0 0 1,0 0-18,-1 0 1,1 6-164,0 3 1,4 3-125,0 1 1,5 0-214,-5 0 1,6 1 101,-1-1 1,2 0-178,2 0 77,6 1 1,3-3 63,8-2 1,-2 2-174,3-7 0,2 0-224,2-4 1,-1-1 63,1-3 0,-4-2-141,4-3 1,-6-3 152,2 3 1,-4-3-38,0-1 1,-7 0-176,-3 0 0,2 4 277,-1 0 602,-1 0-531,-4 2-74,0 1 222,0 6 0,-1 6 181,-4 3 0,4 2-6,-4 3 1,4-1-121,1 0 1,1 2-56,4 3 1,2-4-125,6 4 0,1-5-932,-1-4 0,6 1 56,3-5 1,3 4 861,2-5 0,-1 6 0,1-2 0</inkml:trace>
  <inkml:trace contextRef="#ctx0" brushRef="#br0">32086 21744 8128,'-6'-9'83,"-3"0"0,-3 6 1293,-1-1-650,0-4-244,-1 7 110,1-5-95,0 6-318,0 6 1,-1-3 179,1 5-119,0 1-134,6 5 1,-4-1-1,7 1 2,1 4 0,1-3 128,2 3 0,0-4 11,0-1 1,0 1-111,0-1 0,6 0-143,3 0 0,7 1-139,2-1 0,6-4-39,-2 0 0,3-6-106,1 1 1,1-3 149,-1-1 1,2-1 142,3-3 0,-3-4-527,3-5 1,-2 0 150,2-1 1,-4-3 331,-1-1 1,-1 0-52,-7 5 1,-1 0-10,-3 0 1,-7 4 368,-3 0 156,-2 0 0,-4-3-191,-2 4 1,-5 2 77,-8 6 0,-3 0-115,-2 0 0,-3 1 128,3 4 1,-3 2 154,-1 6 1,5 5-133,3 0 1,4-1 74,1-4 0,5 2-209,4 3 0,2-3 39,2 2 1,12-4 110,6-4 1,11 3-125,6-3 1,5-3-557,4-2 1,3-2 255,6-2 0,6-2 161,3-2-425,-3 2 1,6-15-1,-5 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48397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7210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Leeds_logo_n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00" y="8166100"/>
            <a:ext cx="3898900" cy="163779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90500" y="63500"/>
            <a:ext cx="12623800" cy="1442691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12192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190500" y="1511300"/>
            <a:ext cx="12623800" cy="7581900"/>
          </a:xfrm>
          <a:prstGeom prst="rect">
            <a:avLst/>
          </a:prstGeom>
        </p:spPr>
        <p:txBody>
          <a:bodyPr anchor="ctr"/>
          <a:lstStyle>
            <a:lvl1pPr marL="734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1587500" algn="l"/>
              </a:tabLst>
            </a:lvl1pPr>
            <a:lvl2pPr marL="10902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044700" algn="l"/>
              </a:tabLst>
            </a:lvl2pPr>
            <a:lvl3pPr marL="14331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476500" algn="l"/>
              </a:tabLst>
            </a:lvl3pPr>
            <a:lvl4pPr marL="17760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921000" algn="l"/>
              </a:tabLst>
            </a:lvl4pPr>
            <a:lvl5pPr marL="2131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33782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6341361" y="9432999"/>
            <a:ext cx="309379" cy="320601"/>
          </a:xfrm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3"/>
          <p:cNvSpPr/>
          <p:nvPr userDrawn="1"/>
        </p:nvSpPr>
        <p:spPr>
          <a:xfrm>
            <a:off x="0" y="9394668"/>
            <a:ext cx="5674179" cy="37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dirty="0">
                <a:latin typeface="Palatino Linotype" panose="02040502050505030304" pitchFamily="18" charset="0"/>
              </a:rPr>
              <a:t>COMP 5812M: Foundations of Modelling &amp; Rendering</a:t>
            </a:r>
          </a:p>
        </p:txBody>
      </p:sp>
    </p:spTree>
    <p:extLst>
      <p:ext uri="{BB962C8B-B14F-4D97-AF65-F5344CB8AC3E}">
        <p14:creationId xmlns:p14="http://schemas.microsoft.com/office/powerpoint/2010/main" val="140279128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eds_logo_n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0" y="8166100"/>
            <a:ext cx="3898900" cy="163779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9394668"/>
            <a:ext cx="5674179" cy="37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dirty="0">
                <a:latin typeface="Palatino Linotype" panose="02040502050505030304" pitchFamily="18" charset="0"/>
              </a:rPr>
              <a:t>COMP 5821M: Geometric Processing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tabLst>
                <a:tab pos="1257300" algn="l"/>
              </a:tabLst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tabLst>
                <a:tab pos="1257300" algn="l"/>
              </a:tabLst>
            </a:lvl1pPr>
            <a:lvl2pPr>
              <a:tabLst>
                <a:tab pos="1257300" algn="l"/>
              </a:tabLst>
            </a:lvl2pPr>
            <a:lvl3pPr>
              <a:tabLst>
                <a:tab pos="1257300" algn="l"/>
              </a:tabLst>
            </a:lvl3pPr>
            <a:lvl4pPr>
              <a:tabLst>
                <a:tab pos="1257300" algn="l"/>
              </a:tabLst>
            </a:lvl4pPr>
            <a:lvl5pPr>
              <a:tabLst>
                <a:tab pos="1257300" algn="l"/>
              </a:tabLst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41361" y="9445964"/>
            <a:ext cx="309379" cy="32060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1900"/>
              </a:lnSpc>
              <a:tabLst>
                <a:tab pos="1066800" algn="l"/>
              </a:tabLst>
              <a:defRPr sz="1600">
                <a:latin typeface="Palatino Linotype" panose="02040502050505030304" pitchFamily="18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-12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1pPr>
      <a:lvl2pPr marL="0" marR="0" indent="215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44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73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01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303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58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587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16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5pPr>
      <a:lvl6pPr marL="0" marR="0" indent="3556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7112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0668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4224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7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02: Meshes &amp; </a:t>
            </a:r>
            <a:br>
              <a:rPr lang="en-GB" dirty="0"/>
            </a:br>
            <a:r>
              <a:rPr lang="en-GB" dirty="0"/>
              <a:t>The Euler Formula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Hamish </a:t>
            </a:r>
            <a:r>
              <a:rPr lang="en-GB" dirty="0" err="1"/>
              <a:t>Carr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3085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Definition of Mesh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mesh consists of:</a:t>
            </a:r>
          </a:p>
          <a:p>
            <a:pPr lvl="1"/>
            <a:r>
              <a:rPr lang="en-US"/>
              <a:t>V	the vertex set (a set of indices)</a:t>
            </a:r>
          </a:p>
          <a:p>
            <a:pPr lvl="1"/>
            <a:r>
              <a:rPr lang="en-US"/>
              <a:t>E	the edge set (pairs of indices)</a:t>
            </a:r>
          </a:p>
          <a:p>
            <a:pPr lvl="1"/>
            <a:r>
              <a:rPr lang="en-US"/>
              <a:t>F	the face set (3+-tuples of indices)</a:t>
            </a:r>
          </a:p>
          <a:p>
            <a:pPr lvl="1"/>
            <a:r>
              <a:rPr lang="en-US"/>
              <a:t>P	points – a geometric embedding of V</a:t>
            </a:r>
          </a:p>
          <a:p>
            <a:pPr lvl="1"/>
            <a:r>
              <a:rPr lang="en-US"/>
              <a:t>A	attributes – extra properties</a:t>
            </a:r>
          </a:p>
          <a:p>
            <a:r>
              <a:rPr lang="en-US"/>
              <a:t>F, E, V are essentially a graph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3E301D-41B9-6140-9549-B989E7F9C9FB}"/>
                  </a:ext>
                </a:extLst>
              </p14:cNvPr>
              <p14:cNvContentPartPr/>
              <p14:nvPr/>
            </p14:nvContentPartPr>
            <p14:xfrm>
              <a:off x="10006200" y="1668600"/>
              <a:ext cx="2893680" cy="599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3E301D-41B9-6140-9549-B989E7F9C9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0000" y="1652400"/>
                <a:ext cx="2926080" cy="60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80547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88F2-1F4B-F241-8043-FD8980C0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Mesh 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1E774-570D-2E4C-AC87-3D1523422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Attributes can be:</a:t>
            </a:r>
          </a:p>
          <a:p>
            <a:pPr lvl="1"/>
            <a:r>
              <a:rPr lang="en-US"/>
              <a:t>Position (x,y,z,[w])</a:t>
            </a:r>
          </a:p>
          <a:p>
            <a:pPr lvl="1"/>
            <a:r>
              <a:rPr lang="en-US"/>
              <a:t>Normal vector (nx, ny, nz)</a:t>
            </a:r>
          </a:p>
          <a:p>
            <a:pPr lvl="1"/>
            <a:r>
              <a:rPr lang="en-US"/>
              <a:t>Colour (r,g,b)</a:t>
            </a:r>
          </a:p>
          <a:p>
            <a:pPr lvl="1"/>
            <a:r>
              <a:rPr lang="en-US"/>
              <a:t>Texture coordinates (u,v,w)</a:t>
            </a:r>
          </a:p>
          <a:p>
            <a:pPr lvl="1"/>
            <a:r>
              <a:rPr lang="en-US"/>
              <a:t>Material (r,g,b + lots of extra stuff)</a:t>
            </a:r>
          </a:p>
          <a:p>
            <a:pPr lvl="1"/>
            <a:r>
              <a:rPr lang="en-US"/>
              <a:t>&amp;c., &amp;c., &amp;c.</a:t>
            </a:r>
          </a:p>
        </p:txBody>
      </p:sp>
    </p:spTree>
    <p:extLst>
      <p:ext uri="{BB962C8B-B14F-4D97-AF65-F5344CB8AC3E}">
        <p14:creationId xmlns:p14="http://schemas.microsoft.com/office/powerpoint/2010/main" val="9346001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FFD91-D64B-B847-831D-461A88CD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6724B-0334-734F-847E-5EA0F3EEC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Attributes can belong to:</a:t>
            </a:r>
          </a:p>
          <a:p>
            <a:pPr lvl="1"/>
            <a:r>
              <a:rPr lang="en-US"/>
              <a:t>Vertices</a:t>
            </a:r>
          </a:p>
          <a:p>
            <a:pPr lvl="1"/>
            <a:r>
              <a:rPr lang="en-US"/>
              <a:t>Edges</a:t>
            </a:r>
          </a:p>
          <a:p>
            <a:pPr lvl="1"/>
            <a:r>
              <a:rPr lang="en-US"/>
              <a:t>Faces</a:t>
            </a:r>
          </a:p>
          <a:p>
            <a:r>
              <a:rPr lang="en-US"/>
              <a:t>Or even to a given vertex on a given face</a:t>
            </a:r>
          </a:p>
          <a:p>
            <a:pPr lvl="1"/>
            <a:r>
              <a:rPr lang="en-US"/>
              <a:t>-&gt; eg normal along sharp edges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291411-2CE0-2541-93C0-3835AD86A104}"/>
                  </a:ext>
                </a:extLst>
              </p14:cNvPr>
              <p14:cNvContentPartPr/>
              <p14:nvPr/>
            </p14:nvContentPartPr>
            <p14:xfrm>
              <a:off x="10907280" y="7065000"/>
              <a:ext cx="1568160" cy="1621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291411-2CE0-2541-93C0-3835AD86A1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91080" y="7048800"/>
                <a:ext cx="1600560" cy="165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5274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322A-A98A-554C-8081-A03A60C7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Choice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587FD-1CAE-754B-AFCD-7EC0802EC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store attributes on the mesh itself</a:t>
            </a:r>
          </a:p>
          <a:p>
            <a:r>
              <a:rPr lang="en-US"/>
              <a:t>Or we can store attributes in textures</a:t>
            </a:r>
          </a:p>
          <a:p>
            <a:pPr lvl="1"/>
            <a:r>
              <a:rPr lang="en-US"/>
              <a:t>And store texture coordinates in the mesh</a:t>
            </a:r>
          </a:p>
          <a:p>
            <a:r>
              <a:rPr lang="en-US"/>
              <a:t>We can even store positions in textures</a:t>
            </a:r>
          </a:p>
          <a:p>
            <a:pPr lvl="1"/>
            <a:r>
              <a:rPr lang="en-US"/>
              <a:t>But mostly we do positions directly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441B61-CF1E-1248-85D1-0586C6BE4541}"/>
                  </a:ext>
                </a:extLst>
              </p14:cNvPr>
              <p14:cNvContentPartPr/>
              <p14:nvPr/>
            </p14:nvContentPartPr>
            <p14:xfrm>
              <a:off x="1735200" y="2779200"/>
              <a:ext cx="38520" cy="1416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441B61-CF1E-1248-85D1-0586C6BE45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9000" y="2763000"/>
                <a:ext cx="70920" cy="14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7342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Manifold Meshes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Triangle mesh is 2-manifold iff:</a:t>
            </a:r>
          </a:p>
          <a:p>
            <a:pPr lvl="1"/>
            <a:r>
              <a:rPr lang="en-US"/>
              <a:t>all edges share two faces</a:t>
            </a:r>
          </a:p>
          <a:p>
            <a:pPr lvl="1"/>
            <a:r>
              <a:rPr lang="en-US"/>
              <a:t>no pinch points at vertices</a:t>
            </a:r>
          </a:p>
          <a:p>
            <a:pPr lvl="2"/>
            <a:r>
              <a:rPr lang="en-US"/>
              <a:t>i.e. single cycle around each vertex</a:t>
            </a:r>
          </a:p>
          <a:p>
            <a:pPr lvl="1"/>
            <a:r>
              <a:rPr lang="en-US"/>
              <a:t>no self-intersections</a:t>
            </a:r>
          </a:p>
          <a:p>
            <a:r>
              <a:rPr lang="en-US"/>
              <a:t>A non-self-intersecting, closed polyhedron</a:t>
            </a:r>
          </a:p>
        </p:txBody>
      </p:sp>
    </p:spTree>
    <p:extLst>
      <p:ext uri="{BB962C8B-B14F-4D97-AF65-F5344CB8AC3E}">
        <p14:creationId xmlns:p14="http://schemas.microsoft.com/office/powerpoint/2010/main" val="8141414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6877-AB25-D847-90EE-8CB96148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Manifold Sketches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C8C4E3-FD52-BA48-B977-ECD0596C679E}"/>
                  </a:ext>
                </a:extLst>
              </p14:cNvPr>
              <p14:cNvContentPartPr/>
              <p14:nvPr/>
            </p14:nvContentPartPr>
            <p14:xfrm>
              <a:off x="510120" y="1263240"/>
              <a:ext cx="12366360" cy="8052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C8C4E3-FD52-BA48-B977-ECD0596C67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920" y="1247040"/>
                <a:ext cx="12404160" cy="808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47229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Unwrapping Meshes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12992100" cy="4567767"/>
          </a:xfrm>
        </p:spPr>
        <p:txBody>
          <a:bodyPr/>
          <a:lstStyle/>
          <a:p>
            <a:r>
              <a:rPr lang="en-US"/>
              <a:t>Meshes </a:t>
            </a:r>
            <a:r>
              <a:rPr lang="en-US" i="1"/>
              <a:t>unwrap</a:t>
            </a:r>
            <a:r>
              <a:rPr lang="en-US"/>
              <a:t> to become (planar) graphs</a:t>
            </a:r>
          </a:p>
          <a:p>
            <a:r>
              <a:rPr lang="en-US"/>
              <a:t>Choose one face and cut a small circle in it</a:t>
            </a:r>
          </a:p>
          <a:p>
            <a:pPr lvl="1"/>
            <a:r>
              <a:rPr lang="en-US"/>
              <a:t>Expand it to infinity</a:t>
            </a:r>
          </a:p>
          <a:p>
            <a:pPr lvl="1"/>
            <a:r>
              <a:rPr lang="en-US"/>
              <a:t>I.e. reverse so-called one-point unification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4400" y="6824133"/>
            <a:ext cx="1151467" cy="115146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8666" y="6248399"/>
            <a:ext cx="1151467" cy="115146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760133" y="6231465"/>
            <a:ext cx="575734" cy="57573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1608666" y="6248399"/>
            <a:ext cx="575734" cy="57573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>
            <a:off x="1608666" y="7399866"/>
            <a:ext cx="575734" cy="57573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>
            <a:off x="2760133" y="7416800"/>
            <a:ext cx="575734" cy="57573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Rectangle 10"/>
          <p:cNvSpPr/>
          <p:nvPr/>
        </p:nvSpPr>
        <p:spPr>
          <a:xfrm>
            <a:off x="8212665" y="6841066"/>
            <a:ext cx="1151467" cy="115146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77665" y="6206066"/>
            <a:ext cx="2421467" cy="242146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77665" y="6197599"/>
            <a:ext cx="635000" cy="64346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9364132" y="7992533"/>
            <a:ext cx="635000" cy="64346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 rot="16200000">
            <a:off x="9351433" y="6201832"/>
            <a:ext cx="635000" cy="64346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/>
          <p:nvPr/>
        </p:nvCxnSpPr>
        <p:spPr>
          <a:xfrm rot="16200000">
            <a:off x="7573432" y="7971366"/>
            <a:ext cx="635000" cy="64346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2445901" y="6807199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78167" y="6129867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70835" y="6751405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52767" y="7318672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68566" y="6705598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83417" y="6177193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73408" y="7072922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73408" y="6021317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90650" y="7064670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73408" y="7924584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45399" y="7045787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67858" y="7037319"/>
            <a:ext cx="3734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13E578-F203-9447-BBBC-43CFDDE3222A}"/>
                  </a:ext>
                </a:extLst>
              </p14:cNvPr>
              <p14:cNvContentPartPr/>
              <p14:nvPr/>
            </p14:nvContentPartPr>
            <p14:xfrm>
              <a:off x="2278800" y="6197040"/>
              <a:ext cx="9858600" cy="2467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13E578-F203-9447-BBBC-43CFDDE322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2600" y="6180840"/>
                <a:ext cx="9891000" cy="25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405519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7886-B54E-1D4E-8650-DA196279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Platonic Solids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7DDE2-E945-894F-9C6A-DFDF31E7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964" y="1506191"/>
            <a:ext cx="6798872" cy="6798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A088BB-9190-DA4A-AA45-50294CAE1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955800"/>
            <a:ext cx="112014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4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5588D-CED5-DD46-96E7-735B8506E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Tetrahedron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4734F-8CC9-2A4A-9932-67FA60DB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264868"/>
            <a:ext cx="7594600" cy="6692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F83F7E-65C8-404F-A813-A7492FE55821}"/>
                  </a:ext>
                </a:extLst>
              </p14:cNvPr>
              <p14:cNvContentPartPr/>
              <p14:nvPr/>
            </p14:nvContentPartPr>
            <p14:xfrm>
              <a:off x="2783880" y="1616040"/>
              <a:ext cx="9811440" cy="7284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F83F7E-65C8-404F-A813-A7492FE558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2280" y="1599840"/>
                <a:ext cx="9849240" cy="732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42157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F559-775E-AF45-8F0E-BF17A3A1B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Hexahedron (Cube)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AD651-C2F5-484A-937F-F3A498C1D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700863"/>
            <a:ext cx="9436100" cy="69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273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B880-D037-A84F-A71C-BE1D0CE4D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of a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4ADAFA-A843-C54F-9EAE-2625015244B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A curve is a set of points given by a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/>
                  <a:t>, where n is usually 2 or 3</a:t>
                </a:r>
              </a:p>
              <a:p>
                <a:r>
                  <a:rPr lang="en-US"/>
                  <a:t>Multiple functions describe the same curve: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b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This leads us to differential geometry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4ADAFA-A843-C54F-9EAE-2625015244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012" r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287E8F-7434-A64F-9EA1-5F9D59144F1F}"/>
                  </a:ext>
                </a:extLst>
              </p14:cNvPr>
              <p14:cNvContentPartPr/>
              <p14:nvPr/>
            </p14:nvContentPartPr>
            <p14:xfrm>
              <a:off x="5615640" y="5029200"/>
              <a:ext cx="7103520" cy="2932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287E8F-7434-A64F-9EA1-5F9D59144F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9440" y="5013000"/>
                <a:ext cx="7135920" cy="29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6530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CD31-8771-6447-A896-5366377A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Octahedron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1B387-4C46-BE4C-9BB5-C2367848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846497"/>
            <a:ext cx="9855200" cy="72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8755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CF50-508F-BA4C-BCA6-DA33C8AA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Dodecahedron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E121A-72C9-824A-86A3-683D24D4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2044908"/>
            <a:ext cx="96393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793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6CED-9144-8043-BFE6-1D9DFB53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Icosahedron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2B7FB-19F7-2A4E-88DC-CB395EA2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49400"/>
            <a:ext cx="12166600" cy="665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E7BB52-4910-1B48-9C88-DEAABCC6B3A5}"/>
                  </a:ext>
                </a:extLst>
              </p14:cNvPr>
              <p14:cNvContentPartPr/>
              <p14:nvPr/>
            </p14:nvContentPartPr>
            <p14:xfrm>
              <a:off x="2169000" y="2450160"/>
              <a:ext cx="8228520" cy="5511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E7BB52-4910-1B48-9C88-DEAABCC6B3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400" y="2428560"/>
                <a:ext cx="8271720" cy="55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7317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/>
              <a:t>Simple Polyhedra </a:t>
            </a:r>
            <a:r>
              <a:rPr lang="en-US" sz="6000">
                <a:sym typeface="Wingdings"/>
              </a:rPr>
              <a:t> Planar Graphs</a:t>
            </a:r>
            <a:endParaRPr lang="en-US" sz="6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12992100" cy="5058833"/>
          </a:xfrm>
        </p:spPr>
        <p:txBody>
          <a:bodyPr/>
          <a:lstStyle/>
          <a:p>
            <a:r>
              <a:rPr lang="en-US"/>
              <a:t>Euler (18</a:t>
            </a:r>
            <a:r>
              <a:rPr lang="en-US" baseline="30000"/>
              <a:t>th</a:t>
            </a:r>
            <a:r>
              <a:rPr lang="en-US"/>
              <a:t> c.)</a:t>
            </a:r>
          </a:p>
          <a:p>
            <a:r>
              <a:rPr lang="en-US"/>
              <a:t>But not all polyhedra are simple</a:t>
            </a:r>
          </a:p>
          <a:p>
            <a:pPr lvl="1"/>
            <a:r>
              <a:rPr lang="en-US"/>
              <a:t>There is a phenomenon called </a:t>
            </a:r>
            <a:r>
              <a:rPr lang="en-US" i="1"/>
              <a:t>genus</a:t>
            </a:r>
            <a:endParaRPr lang="en-US"/>
          </a:p>
          <a:p>
            <a:pPr lvl="1"/>
            <a:r>
              <a:rPr lang="en-US"/>
              <a:t>The number of </a:t>
            </a:r>
            <a:r>
              <a:rPr lang="en-US" i="1"/>
              <a:t>handles</a:t>
            </a:r>
            <a:r>
              <a:rPr lang="en-US"/>
              <a:t> through the surface</a:t>
            </a:r>
          </a:p>
          <a:p>
            <a:pPr lvl="1"/>
            <a:r>
              <a:rPr lang="en-US"/>
              <a:t>Or the number of independent cycles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1" y="6868583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190" y="7084483"/>
            <a:ext cx="12700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79" y="6874933"/>
            <a:ext cx="11557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67" y="7059083"/>
            <a:ext cx="1270000" cy="889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08067" y="8153399"/>
            <a:ext cx="211917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from wikipedia</a:t>
            </a:r>
            <a:r>
              <a:rPr kumimoji="0" lang="en-US" sz="20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charset="0"/>
                <a:ea typeface="Palatino" charset="0"/>
                <a:cs typeface="Palatino" charset="0"/>
                <a:sym typeface="Gill Sans"/>
              </a:rPr>
              <a:t> ...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alatino" charset="0"/>
              <a:ea typeface="Palatino" charset="0"/>
              <a:cs typeface="Palatino" charset="0"/>
              <a:sym typeface="Gill San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5A3E8F-0AFD-0144-AF80-0B17ADCD8050}"/>
                  </a:ext>
                </a:extLst>
              </p14:cNvPr>
              <p14:cNvContentPartPr/>
              <p14:nvPr/>
            </p14:nvContentPartPr>
            <p14:xfrm>
              <a:off x="753120" y="1845000"/>
              <a:ext cx="12204000" cy="7122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5A3E8F-0AFD-0144-AF80-0B17ADCD80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520" y="1828800"/>
                <a:ext cx="12241800" cy="71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40642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Euler's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In any orientable mesh/polyhedron: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𝑣</m:t>
                    </m:r>
                    <m:r>
                      <a:rPr lang="en-GB" b="0" i="1">
                        <a:latin typeface="Cambria Math" charset="0"/>
                      </a:rPr>
                      <m:t>−</m:t>
                    </m:r>
                    <m:r>
                      <a:rPr lang="en-GB" b="0" i="1">
                        <a:latin typeface="Cambria Math" charset="0"/>
                      </a:rPr>
                      <m:t>𝑒</m:t>
                    </m:r>
                    <m:r>
                      <a:rPr lang="en-GB" b="0" i="1">
                        <a:latin typeface="Cambria Math" charset="0"/>
                      </a:rPr>
                      <m:t>+</m:t>
                    </m:r>
                    <m:r>
                      <a:rPr lang="en-GB" b="0" i="1">
                        <a:latin typeface="Cambria Math" charset="0"/>
                      </a:rPr>
                      <m:t>𝑓</m:t>
                    </m:r>
                    <m:r>
                      <a:rPr lang="en-GB" b="0" i="1">
                        <a:latin typeface="Cambria Math" charset="0"/>
                      </a:rPr>
                      <m:t>=2 −2</m:t>
                    </m:r>
                    <m:r>
                      <a:rPr lang="en-GB" b="0" i="1">
                        <a:latin typeface="Cambria Math" charset="0"/>
                      </a:rPr>
                      <m:t>𝑔</m:t>
                    </m:r>
                  </m:oMath>
                </a14:m>
                <a:endParaRPr lang="en-US"/>
              </a:p>
              <a:p>
                <a:pPr lvl="2"/>
                <a:r>
                  <a:rPr lang="en-US"/>
                  <a:t>v is number of vertices</a:t>
                </a:r>
              </a:p>
              <a:p>
                <a:pPr lvl="2"/>
                <a:r>
                  <a:rPr lang="en-US"/>
                  <a:t>e is number of edges</a:t>
                </a:r>
              </a:p>
              <a:p>
                <a:pPr lvl="2"/>
                <a:r>
                  <a:rPr lang="en-US"/>
                  <a:t>f is number of faces</a:t>
                </a:r>
              </a:p>
              <a:p>
                <a:pPr lvl="2"/>
                <a:r>
                  <a:rPr lang="en-US"/>
                  <a:t>g is the genus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318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Examples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81150" y="1608667"/>
          <a:ext cx="98552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Tetrahedron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Octahedron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Dodecahedron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Icosahedron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asted7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33" y="4356099"/>
            <a:ext cx="4504267" cy="450426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B3AF84-23F0-7F41-901B-50EDC03B358E}"/>
                  </a:ext>
                </a:extLst>
              </p14:cNvPr>
              <p14:cNvContentPartPr/>
              <p14:nvPr/>
            </p14:nvContentPartPr>
            <p14:xfrm>
              <a:off x="4172760" y="2002320"/>
              <a:ext cx="6510960" cy="6783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B3AF84-23F0-7F41-901B-50EDC03B35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6560" y="1986120"/>
                <a:ext cx="6543360" cy="68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4D55D6-09BE-9A4E-90FF-6AF86DC37AC3}"/>
                  </a:ext>
                </a:extLst>
              </p14:cNvPr>
              <p14:cNvContentPartPr/>
              <p14:nvPr/>
            </p14:nvContentPartPr>
            <p14:xfrm>
              <a:off x="2989440" y="4162320"/>
              <a:ext cx="7031520" cy="4842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4D55D6-09BE-9A4E-90FF-6AF86DC37A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3240" y="4146120"/>
                <a:ext cx="7063920" cy="48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91570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 of Proof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11" y="1523551"/>
            <a:ext cx="12904177" cy="7581900"/>
          </a:xfrm>
        </p:spPr>
        <p:txBody>
          <a:bodyPr/>
          <a:lstStyle/>
          <a:p>
            <a:r>
              <a:rPr lang="en-US"/>
              <a:t>Start with a single cycle with 2 faces:</a:t>
            </a:r>
          </a:p>
          <a:p>
            <a:r>
              <a:rPr lang="en-US"/>
              <a:t>Add in vertices one at a time</a:t>
            </a:r>
          </a:p>
          <a:p>
            <a:pPr lvl="1"/>
            <a:r>
              <a:rPr lang="en-US"/>
              <a:t>Keeping track of vertex count, &amp;c.</a:t>
            </a:r>
          </a:p>
          <a:p>
            <a:r>
              <a:rPr lang="en-US"/>
              <a:t>Leads to inductive proof</a:t>
            </a:r>
          </a:p>
          <a:p>
            <a:r>
              <a:rPr lang="en-US"/>
              <a:t>The basis of </a:t>
            </a:r>
            <a:r>
              <a:rPr lang="en-US" i="1"/>
              <a:t>nearly all</a:t>
            </a:r>
            <a:r>
              <a:rPr lang="en-US"/>
              <a:t> planar graph algorithms</a:t>
            </a:r>
          </a:p>
          <a:p>
            <a:pPr lvl="1"/>
            <a:r>
              <a:rPr lang="en-US"/>
              <a:t>and </a:t>
            </a:r>
            <a:r>
              <a:rPr lang="en-US" i="1"/>
              <a:t>all</a:t>
            </a:r>
            <a:r>
              <a:rPr lang="en-US"/>
              <a:t> polygon mesh data structures, &amp;c.</a:t>
            </a:r>
          </a:p>
        </p:txBody>
      </p:sp>
    </p:spTree>
    <p:extLst>
      <p:ext uri="{BB962C8B-B14F-4D97-AF65-F5344CB8AC3E}">
        <p14:creationId xmlns:p14="http://schemas.microsoft.com/office/powerpoint/2010/main" val="76181042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4FCA-90A9-CE4C-8B60-042BB10B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Sketch of Proof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11541C-9E39-1E48-9136-62F946DCDD39}"/>
                  </a:ext>
                </a:extLst>
              </p14:cNvPr>
              <p14:cNvContentPartPr/>
              <p14:nvPr/>
            </p14:nvContentPartPr>
            <p14:xfrm>
              <a:off x="1554480" y="1832040"/>
              <a:ext cx="10102320" cy="516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11541C-9E39-1E48-9136-62F946DCDD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8280" y="1815840"/>
                <a:ext cx="10134720" cy="520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54558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4B3D-5E64-2445-9BC1-BD707F34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0BB92-D44E-754B-8D74-D32648A0F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Convert each Platonic solid to a planar graph</a:t>
            </a:r>
          </a:p>
          <a:p>
            <a:r>
              <a:rPr lang="en-US"/>
              <a:t>Compute f, e, v and g</a:t>
            </a:r>
          </a:p>
          <a:p>
            <a:r>
              <a:rPr lang="en-US"/>
              <a:t>Remove one vertex &amp; re-triangulate face</a:t>
            </a:r>
          </a:p>
          <a:p>
            <a:r>
              <a:rPr lang="en-US"/>
              <a:t>Repeat until done</a:t>
            </a:r>
          </a:p>
        </p:txBody>
      </p:sp>
    </p:spTree>
    <p:extLst>
      <p:ext uri="{BB962C8B-B14F-4D97-AF65-F5344CB8AC3E}">
        <p14:creationId xmlns:p14="http://schemas.microsoft.com/office/powerpoint/2010/main" val="388156637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Vertex-Face Duality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Put a vertex at the centre of each face</a:t>
            </a:r>
          </a:p>
          <a:p>
            <a:r>
              <a:rPr lang="en-US"/>
              <a:t>Connect faces if adjacent</a:t>
            </a:r>
          </a:p>
          <a:p>
            <a:r>
              <a:rPr lang="en-US"/>
              <a:t>Constructs new faces around vertices</a:t>
            </a:r>
          </a:p>
          <a:p>
            <a:r>
              <a:rPr lang="en-US"/>
              <a:t>Vertices &amp; faces are </a:t>
            </a:r>
            <a:r>
              <a:rPr lang="en-US" i="1"/>
              <a:t>dual</a:t>
            </a:r>
          </a:p>
          <a:p>
            <a:r>
              <a:rPr lang="en-US"/>
              <a:t>Tetrahedron is self-dual</a:t>
            </a:r>
          </a:p>
          <a:p>
            <a:r>
              <a:rPr lang="en-US"/>
              <a:t>Cube is dual to octahedron</a:t>
            </a:r>
          </a:p>
          <a:p>
            <a:r>
              <a:rPr lang="en-US"/>
              <a:t>Dodecahedron is dual to icosahedron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62B9E6-5070-554F-92BE-E08E28130BF6}"/>
                  </a:ext>
                </a:extLst>
              </p14:cNvPr>
              <p14:cNvContentPartPr/>
              <p14:nvPr/>
            </p14:nvContentPartPr>
            <p14:xfrm>
              <a:off x="8962200" y="371880"/>
              <a:ext cx="3280320" cy="6812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62B9E6-5070-554F-92BE-E08E28130B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6000" y="355680"/>
                <a:ext cx="3312720" cy="68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F2ACDB-4E95-994A-B295-964AF99AC389}"/>
                  </a:ext>
                </a:extLst>
              </p14:cNvPr>
              <p14:cNvContentPartPr/>
              <p14:nvPr/>
            </p14:nvContentPartPr>
            <p14:xfrm>
              <a:off x="9248400" y="4576320"/>
              <a:ext cx="2603160" cy="3175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F2ACDB-4E95-994A-B295-964AF99AC3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2200" y="4560120"/>
                <a:ext cx="2635560" cy="320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0220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3668-9A59-4845-9A19-A04C6E44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of a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54D756F-6339-4445-B2F4-A90E0132F8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b="0">
                    <a:ea typeface="Cambria Math" panose="02040503050406030204" pitchFamily="18" charset="0"/>
                  </a:rPr>
                  <a:t> 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>
                    <a:ea typeface="Cambria Math" panose="02040503050406030204" pitchFamily="18" charset="0"/>
                  </a:rPr>
                  <a:t> is the surface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GB" b="0">
                    <a:ea typeface="Cambria Math" panose="02040503050406030204" pitchFamily="18" charset="0"/>
                  </a:rPr>
                  <a:t> is the (2-)manifold it is mapped from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b="0">
                    <a:ea typeface="Cambria Math" panose="02040503050406030204" pitchFamily="18" charset="0"/>
                  </a:rPr>
                  <a:t> is the embedding space of the surface</a:t>
                </a:r>
              </a:p>
              <a:p>
                <a:r>
                  <a:rPr lang="en-GB">
                    <a:ea typeface="Cambria Math" panose="02040503050406030204" pitchFamily="18" charset="0"/>
                  </a:rPr>
                  <a:t>This is a slightly circular definition, but:</a:t>
                </a:r>
              </a:p>
              <a:p>
                <a:pPr lvl="1"/>
                <a:r>
                  <a:rPr lang="en-GB" b="0">
                    <a:ea typeface="Cambria Math" panose="02040503050406030204" pitchFamily="18" charset="0"/>
                  </a:rPr>
                  <a:t>The position (x,y,z) is just an attribute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b="0">
                  <a:ea typeface="Cambria Math" panose="02040503050406030204" pitchFamily="18" charset="0"/>
                </a:endParaRPr>
              </a:p>
              <a:p>
                <a:pPr lvl="1"/>
                <a:r>
                  <a:rPr lang="en-GB">
                    <a:ea typeface="Cambria Math" panose="02040503050406030204" pitchFamily="18" charset="0"/>
                  </a:rPr>
                  <a:t>And this is often useful later o</a:t>
                </a:r>
                <a:r>
                  <a:rPr lang="en-US">
                    <a:ea typeface="Cambria Math" panose="02040503050406030204" pitchFamily="18" charset="0"/>
                  </a:rPr>
                  <a:t>n</a:t>
                </a:r>
                <a:endParaRPr lang="en-GB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54D756F-6339-4445-B2F4-A90E0132F8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010" t="-3846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14113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46868"/>
            <a:ext cx="13247914" cy="7581900"/>
          </a:xfrm>
        </p:spPr>
        <p:txBody>
          <a:bodyPr/>
          <a:lstStyle/>
          <a:p>
            <a:r>
              <a:rPr lang="en-US"/>
              <a:t>A mesh </a:t>
            </a:r>
            <a:r>
              <a:rPr lang="en-US" i="1"/>
              <a:t>all</a:t>
            </a:r>
            <a:r>
              <a:rPr lang="en-US"/>
              <a:t> of whose faces are triangular</a:t>
            </a:r>
          </a:p>
          <a:p>
            <a:pPr lvl="1"/>
            <a:r>
              <a:rPr lang="en-US"/>
              <a:t>And therefore easy to work with</a:t>
            </a:r>
          </a:p>
          <a:p>
            <a:r>
              <a:rPr lang="en-US"/>
              <a:t>Vertices can be arbitrary degree</a:t>
            </a:r>
          </a:p>
          <a:p>
            <a:pPr lvl="1"/>
            <a:r>
              <a:rPr lang="en-US"/>
              <a:t>But not 0, 1, or 2</a:t>
            </a:r>
          </a:p>
          <a:p>
            <a:r>
              <a:rPr lang="en-US"/>
              <a:t>Can </a:t>
            </a:r>
            <a:r>
              <a:rPr lang="en-US" i="1"/>
              <a:t>always</a:t>
            </a:r>
            <a:r>
              <a:rPr lang="en-US"/>
              <a:t> be constructed</a:t>
            </a:r>
          </a:p>
          <a:p>
            <a:pPr lvl="1"/>
            <a:r>
              <a:rPr lang="en-US"/>
              <a:t>e.g. barycentric face refinement</a:t>
            </a:r>
          </a:p>
          <a:p>
            <a:r>
              <a:rPr lang="en-US"/>
              <a:t>Therefore, the base assumption for everything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7ED244-5463-7248-8BF9-656108CA2D24}"/>
                  </a:ext>
                </a:extLst>
              </p14:cNvPr>
              <p14:cNvContentPartPr/>
              <p14:nvPr/>
            </p14:nvContentPartPr>
            <p14:xfrm>
              <a:off x="3299040" y="4323960"/>
              <a:ext cx="9148320" cy="2035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7ED244-5463-7248-8BF9-656108CA2D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7080" y="4307760"/>
                <a:ext cx="9186120" cy="20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358690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Edges &amp; Faces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>
                    <a:latin typeface="Cambria Math" charset="0"/>
                  </a:rPr>
                  <a:t>Each edge belongs to 2 faces</a:t>
                </a:r>
              </a:p>
              <a:p>
                <a:r>
                  <a:rPr lang="en-GB" b="0">
                    <a:latin typeface="Cambria Math" charset="0"/>
                  </a:rPr>
                  <a:t>Each face has 3 edges, so: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3</m:t>
                    </m:r>
                    <m:r>
                      <a:rPr lang="en-GB" b="0" i="1">
                        <a:latin typeface="Cambria Math" charset="0"/>
                      </a:rPr>
                      <m:t>𝑓</m:t>
                    </m:r>
                    <m:r>
                      <a:rPr lang="en-GB" b="0" i="1">
                        <a:latin typeface="Cambria Math" charset="0"/>
                      </a:rPr>
                      <m:t>=2</m:t>
                    </m:r>
                    <m:r>
                      <a:rPr lang="en-GB" b="0" i="1">
                        <a:latin typeface="Cambria Math" charset="0"/>
                      </a:rPr>
                      <m:t>𝑒</m:t>
                    </m:r>
                  </m:oMath>
                </a14:m>
                <a:endParaRPr lang="en-US"/>
              </a:p>
              <a:p>
                <a:r>
                  <a:rPr lang="en-US"/>
                  <a:t>Each edge also has 2 vertices</a:t>
                </a:r>
              </a:p>
              <a:p>
                <a:r>
                  <a:rPr lang="en-US"/>
                  <a:t>Each vertex has an arbitrary number of edges</a:t>
                </a:r>
              </a:p>
              <a:p>
                <a:pPr lvl="1"/>
                <a:r>
                  <a:rPr lang="en-US"/>
                  <a:t>So the sums get a bit messier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AE0FEF-011A-CF46-9F42-D1C120F23910}"/>
                  </a:ext>
                </a:extLst>
              </p14:cNvPr>
              <p14:cNvContentPartPr/>
              <p14:nvPr/>
            </p14:nvContentPartPr>
            <p14:xfrm>
              <a:off x="1296720" y="1377720"/>
              <a:ext cx="9620280" cy="3904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AE0FEF-011A-CF46-9F42-D1C120F239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4760" y="1361520"/>
                <a:ext cx="9658080" cy="39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17497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Edges &amp; Vertices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So sum up the vertex degrees: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2</m:t>
                    </m:r>
                    <m:r>
                      <a:rPr lang="en-GB" b="0" i="1">
                        <a:latin typeface="Cambria Math" charset="0"/>
                      </a:rPr>
                      <m:t>𝑒</m:t>
                    </m:r>
                    <m:r>
                      <a:rPr lang="en-GB" b="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>
                            <a:latin typeface="Cambria Math" charset="0"/>
                          </a:rPr>
                          <m:t>𝑖</m:t>
                        </m:r>
                        <m:r>
                          <a:rPr lang="en-GB" b="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GB" b="0" i="1">
                            <a:latin typeface="Cambria Math" charset="0"/>
                          </a:rPr>
                          <m:t>𝑣</m:t>
                        </m:r>
                      </m:sup>
                      <m:e>
                        <m:r>
                          <a:rPr lang="en-GB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r>
                          <a:rPr lang="en-GB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GB" b="0"/>
              </a:p>
              <a:p>
                <a:r>
                  <a:rPr lang="en-GB"/>
                  <a:t>Alternately, count vertices of each degree: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2</m:t>
                    </m:r>
                    <m:r>
                      <a:rPr lang="en-GB" b="0" i="1">
                        <a:latin typeface="Cambria Math" charset="0"/>
                      </a:rPr>
                      <m:t>𝑒</m:t>
                    </m:r>
                    <m:r>
                      <a:rPr lang="en-GB" b="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>
                            <a:latin typeface="Cambria Math" charset="0"/>
                          </a:rPr>
                          <m:t>𝑗</m:t>
                        </m:r>
                        <m:r>
                          <a:rPr lang="en-GB" i="1">
                            <a:latin typeface="Cambria Math" charset="0"/>
                          </a:rPr>
                          <m:t>=</m:t>
                        </m:r>
                        <m:r>
                          <a:rPr lang="en-GB" b="0" i="1">
                            <a:latin typeface="Cambria Math" charset="0"/>
                          </a:rPr>
                          <m:t>3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GB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GB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r>
                              <a:rPr lang="en-GB" b="0" i="1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b="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GB">
                  <a:ea typeface="Cambria Math" charset="0"/>
                  <a:cs typeface="Cambria Math" charset="0"/>
                </a:endParaRPr>
              </a:p>
              <a:p>
                <a:r>
                  <a:rPr lang="en-GB" b="0"/>
                  <a:t>And count the vertices separately: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GB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charset="0"/>
                          </a:rPr>
                          <m:t>𝑗</m:t>
                        </m:r>
                        <m:r>
                          <a:rPr lang="en-GB" i="1">
                            <a:latin typeface="Cambria Math" charset="0"/>
                          </a:rPr>
                          <m:t>=3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GB" b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1209D2-158D-D743-B988-D74A3EA97144}"/>
                  </a:ext>
                </a:extLst>
              </p14:cNvPr>
              <p14:cNvContentPartPr/>
              <p14:nvPr/>
            </p14:nvContentPartPr>
            <p14:xfrm>
              <a:off x="1520640" y="4066560"/>
              <a:ext cx="11103120" cy="5210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1209D2-158D-D743-B988-D74A3EA971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8680" y="4050360"/>
                <a:ext cx="11140920" cy="524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1011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Substitutions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D2D2E-EAC5-4341-AD5E-5558CCE9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283013"/>
            <a:ext cx="9474200" cy="7607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76EE0C-2CD7-454D-AD44-5C896B08DEF6}"/>
                  </a:ext>
                </a:extLst>
              </p14:cNvPr>
              <p14:cNvContentPartPr/>
              <p14:nvPr/>
            </p14:nvContentPartPr>
            <p14:xfrm>
              <a:off x="2412360" y="1820880"/>
              <a:ext cx="5973480" cy="450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76EE0C-2CD7-454D-AD44-5C896B08DE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0400" y="1804680"/>
                <a:ext cx="6011280" cy="45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941312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Consequences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" y="1885950"/>
            <a:ext cx="12992100" cy="7581900"/>
          </a:xfrm>
        </p:spPr>
        <p:txBody>
          <a:bodyPr/>
          <a:lstStyle/>
          <a:p>
            <a:r>
              <a:rPr lang="en-US"/>
              <a:t>There is </a:t>
            </a:r>
            <a:r>
              <a:rPr lang="en-US" i="1"/>
              <a:t>always</a:t>
            </a:r>
            <a:r>
              <a:rPr lang="en-US"/>
              <a:t> a vertex of degree 3, 4, or 5</a:t>
            </a:r>
          </a:p>
          <a:p>
            <a:pPr lvl="1"/>
            <a:r>
              <a:rPr lang="en-US"/>
              <a:t>at least in a planar graph / genus 0 surface</a:t>
            </a:r>
          </a:p>
          <a:p>
            <a:r>
              <a:rPr lang="en-US"/>
              <a:t>The only ways the mesh can get bigger</a:t>
            </a:r>
          </a:p>
          <a:p>
            <a:pPr lvl="1"/>
            <a:r>
              <a:rPr lang="en-US"/>
              <a:t>by adding degree 6 vertices</a:t>
            </a:r>
          </a:p>
          <a:p>
            <a:pPr lvl="1"/>
            <a:r>
              <a:rPr lang="en-US"/>
              <a:t>or balancing high &amp; low degree vertices</a:t>
            </a:r>
          </a:p>
          <a:p>
            <a:r>
              <a:rPr lang="en-US"/>
              <a:t>If genus is low (and it </a:t>
            </a:r>
            <a:r>
              <a:rPr lang="en-US" i="1"/>
              <a:t>always</a:t>
            </a:r>
            <a:r>
              <a:rPr lang="en-US"/>
              <a:t> is)</a:t>
            </a:r>
          </a:p>
          <a:p>
            <a:pPr lvl="1"/>
            <a:r>
              <a:rPr lang="en-US"/>
              <a:t>so we mostly ignore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4123C-8782-E948-A6AA-764A6FC30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039"/>
            <a:ext cx="13185509" cy="9418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02323F-1727-B248-B51F-97CEF173F422}"/>
                  </a:ext>
                </a:extLst>
              </p14:cNvPr>
              <p14:cNvContentPartPr/>
              <p14:nvPr/>
            </p14:nvContentPartPr>
            <p14:xfrm>
              <a:off x="123840" y="1115640"/>
              <a:ext cx="11470320" cy="1172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02323F-1727-B248-B51F-97CEF173F4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40" y="1093680"/>
                <a:ext cx="11502720" cy="12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095492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Consequences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" y="2197100"/>
            <a:ext cx="12992100" cy="6946899"/>
          </a:xfrm>
        </p:spPr>
        <p:txBody>
          <a:bodyPr/>
          <a:lstStyle/>
          <a:p>
            <a:r>
              <a:rPr lang="en-US"/>
              <a:t>3v per face, 6f per vertex means that:</a:t>
            </a:r>
          </a:p>
          <a:p>
            <a:pPr lvl="1"/>
            <a:r>
              <a:rPr lang="en-US"/>
              <a:t>f ~ 2v, e ~ 3v</a:t>
            </a:r>
          </a:p>
          <a:p>
            <a:pPr lvl="1"/>
            <a:r>
              <a:rPr lang="en-US"/>
              <a:t>and everything scales on the # of vertices</a:t>
            </a:r>
          </a:p>
          <a:p>
            <a:r>
              <a:rPr lang="en-US"/>
              <a:t>The formula is a checksum for correctness!</a:t>
            </a:r>
          </a:p>
          <a:p>
            <a:r>
              <a:rPr lang="en-US"/>
              <a:t>A genus 1 surface (torus) can be regular</a:t>
            </a:r>
          </a:p>
          <a:p>
            <a:pPr lvl="1"/>
            <a:r>
              <a:rPr lang="en-US"/>
              <a:t>i.e. all vertices the same degree (6)</a:t>
            </a:r>
          </a:p>
          <a:p>
            <a:pPr lvl="1"/>
            <a:r>
              <a:rPr lang="en-US"/>
              <a:t>No others can, except small 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58B9A-C176-F64A-897B-919DFA6E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039"/>
            <a:ext cx="13185509" cy="9418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EA9B49-3E5D-F947-85AA-220DB4F76060}"/>
                  </a:ext>
                </a:extLst>
              </p14:cNvPr>
              <p14:cNvContentPartPr/>
              <p14:nvPr/>
            </p14:nvContentPartPr>
            <p14:xfrm>
              <a:off x="9391320" y="7131600"/>
              <a:ext cx="2674800" cy="1959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EA9B49-3E5D-F947-85AA-220DB4F760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9360" y="7109640"/>
                <a:ext cx="2712600" cy="19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788277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 Meshes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A quad mesh is similar, starting with:</a:t>
                </a:r>
              </a:p>
              <a:p>
                <a:pPr lvl="1"/>
                <a:r>
                  <a:rPr lang="en-US"/>
                  <a:t>4f = 2e</a:t>
                </a:r>
              </a:p>
              <a:p>
                <a:r>
                  <a:rPr lang="en-US"/>
                  <a:t>Similar substitutions lead to: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+0 </m:t>
                    </m:r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=8 −8</m:t>
                    </m:r>
                    <m:r>
                      <a:rPr lang="en-GB" b="0" i="1">
                        <a:latin typeface="Cambria Math" charset="0"/>
                      </a:rPr>
                      <m:t>𝑔</m:t>
                    </m:r>
                    <m:r>
                      <a:rPr lang="en-GB" b="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+3</m:t>
                    </m:r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7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+</m:t>
                    </m:r>
                    <m:r>
                      <a:rPr lang="en-GB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</m:oMath>
                </a14:m>
                <a:endParaRPr lang="en-GB" b="0">
                  <a:ea typeface="Cambria Math" charset="0"/>
                  <a:cs typeface="Cambria Math" charset="0"/>
                </a:endParaRPr>
              </a:p>
              <a:p>
                <a:r>
                  <a:rPr lang="en-US"/>
                  <a:t>A quad mesh mostly has degree 4 vertices</a:t>
                </a:r>
              </a:p>
              <a:p>
                <a:pPr lvl="1"/>
                <a:r>
                  <a:rPr lang="en-US"/>
                  <a:t>Other vertices are </a:t>
                </a:r>
                <a:r>
                  <a:rPr lang="en-US" i="1"/>
                  <a:t>extraordinary</a:t>
                </a:r>
                <a:endParaRPr lang="en-US"/>
              </a:p>
              <a:p>
                <a:pPr lvl="1"/>
                <a:r>
                  <a:rPr lang="en-US"/>
                  <a:t>See subdivision surfaces . . . 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12" t="-4341" b="-3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3018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Ideal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surface is known analytically</a:t>
            </a:r>
          </a:p>
          <a:p>
            <a:pPr lvl="1"/>
            <a:r>
              <a:rPr lang="en-GB" dirty="0"/>
              <a:t>Usually parametrised by texture cords </a:t>
            </a:r>
            <a:r>
              <a:rPr lang="en-GB" i="1" dirty="0" err="1"/>
              <a:t>u,v</a:t>
            </a:r>
            <a:endParaRPr lang="en-GB" i="1" dirty="0"/>
          </a:p>
          <a:p>
            <a:pPr lvl="1"/>
            <a:r>
              <a:rPr lang="en-GB" i="1" dirty="0"/>
              <a:t>(</a:t>
            </a:r>
            <a:r>
              <a:rPr lang="en-GB" i="1" dirty="0" err="1"/>
              <a:t>x,y,z</a:t>
            </a:r>
            <a:r>
              <a:rPr lang="en-GB" i="1" dirty="0"/>
              <a:t>)</a:t>
            </a:r>
            <a:r>
              <a:rPr lang="en-GB" dirty="0"/>
              <a:t> are function of </a:t>
            </a:r>
            <a:r>
              <a:rPr lang="en-GB" i="1" dirty="0"/>
              <a:t>(</a:t>
            </a:r>
            <a:r>
              <a:rPr lang="en-GB" i="1" dirty="0" err="1"/>
              <a:t>u,v</a:t>
            </a:r>
            <a:r>
              <a:rPr lang="en-GB" i="1" dirty="0"/>
              <a:t>)</a:t>
            </a:r>
            <a:endParaRPr lang="en-GB" dirty="0"/>
          </a:p>
          <a:p>
            <a:pPr lvl="1"/>
            <a:r>
              <a:rPr lang="en-GB" dirty="0"/>
              <a:t>Normal vectors are perfect</a:t>
            </a:r>
          </a:p>
          <a:p>
            <a:pPr lvl="1"/>
            <a:r>
              <a:rPr lang="en-GB" dirty="0"/>
              <a:t>Any other property is parametrised by </a:t>
            </a:r>
            <a:r>
              <a:rPr lang="en-GB" i="1" dirty="0" err="1"/>
              <a:t>u,v</a:t>
            </a:r>
            <a:endParaRPr lang="en-GB" dirty="0"/>
          </a:p>
          <a:p>
            <a:pPr lvl="2"/>
            <a:r>
              <a:rPr lang="en-GB" dirty="0"/>
              <a:t>And can be determined when needed</a:t>
            </a:r>
          </a:p>
          <a:p>
            <a:r>
              <a:rPr lang="en-GB" dirty="0"/>
              <a:t>But it’s not that neat in practice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5369B6-11AB-1349-9D37-505BA20CA5C6}"/>
                  </a:ext>
                </a:extLst>
              </p14:cNvPr>
              <p14:cNvContentPartPr/>
              <p14:nvPr/>
            </p14:nvContentPartPr>
            <p14:xfrm>
              <a:off x="10363680" y="2788920"/>
              <a:ext cx="157320" cy="798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5369B6-11AB-1349-9D37-505BA20CA5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47480" y="2772720"/>
                <a:ext cx="189720" cy="83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035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only parametrise simple surfaces</a:t>
            </a:r>
          </a:p>
          <a:p>
            <a:r>
              <a:rPr lang="en-GB" dirty="0"/>
              <a:t>Parametrisation implies distortion</a:t>
            </a:r>
          </a:p>
          <a:p>
            <a:r>
              <a:rPr lang="en-GB" dirty="0"/>
              <a:t>Computing intersections, &amp;c. is expensive</a:t>
            </a:r>
          </a:p>
          <a:p>
            <a:r>
              <a:rPr lang="en-GB" dirty="0"/>
              <a:t>And it’s hard to construct a surface</a:t>
            </a:r>
          </a:p>
          <a:p>
            <a:pPr lvl="1"/>
            <a:r>
              <a:rPr lang="en-GB" dirty="0"/>
              <a:t>i.e. the infamous creative control</a:t>
            </a:r>
          </a:p>
          <a:p>
            <a:pPr lvl="1"/>
            <a:r>
              <a:rPr lang="en-GB" dirty="0"/>
              <a:t>Artists want to decide what the surface is</a:t>
            </a:r>
          </a:p>
          <a:p>
            <a:pPr lvl="1"/>
            <a:r>
              <a:rPr lang="en-GB" dirty="0"/>
              <a:t>So they need workable tools</a:t>
            </a:r>
          </a:p>
        </p:txBody>
      </p:sp>
    </p:spTree>
    <p:extLst>
      <p:ext uri="{BB962C8B-B14F-4D97-AF65-F5344CB8AC3E}">
        <p14:creationId xmlns:p14="http://schemas.microsoft.com/office/powerpoint/2010/main" val="42739431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Compromise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 meshes to represent geometry</a:t>
            </a:r>
          </a:p>
          <a:p>
            <a:pPr lvl="1"/>
            <a:r>
              <a:rPr lang="en-GB" dirty="0"/>
              <a:t>Position, </a:t>
            </a:r>
            <a:r>
              <a:rPr lang="en-GB" dirty="0" err="1"/>
              <a:t>normals</a:t>
            </a:r>
            <a:r>
              <a:rPr lang="en-GB" dirty="0"/>
              <a:t>, tangents, &amp;c.</a:t>
            </a:r>
          </a:p>
          <a:p>
            <a:r>
              <a:rPr lang="en-GB" dirty="0"/>
              <a:t>We use textures &amp; maps for properties</a:t>
            </a:r>
          </a:p>
          <a:p>
            <a:pPr lvl="1"/>
            <a:r>
              <a:rPr lang="en-GB" dirty="0"/>
              <a:t>And store them in arrays</a:t>
            </a:r>
          </a:p>
          <a:p>
            <a:pPr lvl="1"/>
            <a:r>
              <a:rPr lang="en-GB" dirty="0"/>
              <a:t>Using (</a:t>
            </a:r>
            <a:r>
              <a:rPr lang="en-GB" dirty="0" err="1"/>
              <a:t>u,v</a:t>
            </a:r>
            <a:r>
              <a:rPr lang="en-GB" dirty="0"/>
              <a:t>) as lookups into the arrays</a:t>
            </a:r>
          </a:p>
          <a:p>
            <a:pPr lvl="1"/>
            <a:r>
              <a:rPr lang="en-GB" dirty="0"/>
              <a:t>And we can store any lookup we want</a:t>
            </a:r>
          </a:p>
          <a:p>
            <a:pPr lvl="1"/>
            <a:r>
              <a:rPr lang="en-GB" dirty="0" err="1"/>
              <a:t>Heightmaps</a:t>
            </a:r>
            <a:r>
              <a:rPr lang="en-GB" dirty="0"/>
              <a:t>, </a:t>
            </a:r>
            <a:r>
              <a:rPr lang="en-GB" dirty="0" err="1"/>
              <a:t>lightmaps</a:t>
            </a:r>
            <a:r>
              <a:rPr lang="en-GB" dirty="0"/>
              <a:t>, </a:t>
            </a:r>
            <a:r>
              <a:rPr lang="en-GB" dirty="0" err="1"/>
              <a:t>shadowmaps</a:t>
            </a:r>
            <a:r>
              <a:rPr lang="en-GB" dirty="0"/>
              <a:t>, &amp;c.</a:t>
            </a:r>
          </a:p>
        </p:txBody>
      </p:sp>
    </p:spTree>
    <p:extLst>
      <p:ext uri="{BB962C8B-B14F-4D97-AF65-F5344CB8AC3E}">
        <p14:creationId xmlns:p14="http://schemas.microsoft.com/office/powerpoint/2010/main" val="13489293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Differential Geometry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Weierstrass Theorem:</a:t>
            </a:r>
          </a:p>
          <a:p>
            <a:pPr lvl="1"/>
            <a:r>
              <a:rPr lang="en-US"/>
              <a:t>Any smooth function can be approximated with polynomials to any desired accuracy</a:t>
            </a:r>
          </a:p>
          <a:p>
            <a:pPr lvl="1"/>
            <a:r>
              <a:rPr lang="en-US"/>
              <a:t>Two basic choices:</a:t>
            </a:r>
          </a:p>
          <a:p>
            <a:pPr lvl="2"/>
            <a:r>
              <a:rPr lang="en-US"/>
              <a:t>p-refinement:	more complex polynomials</a:t>
            </a:r>
          </a:p>
          <a:p>
            <a:pPr lvl="2"/>
            <a:r>
              <a:rPr lang="en-US"/>
              <a:t>h-refinement:	more individual pieces</a:t>
            </a:r>
          </a:p>
          <a:p>
            <a:pPr lvl="1"/>
            <a:r>
              <a:rPr lang="en-US"/>
              <a:t>p-refinement leads to higher-order surfaces</a:t>
            </a:r>
          </a:p>
          <a:p>
            <a:pPr lvl="1"/>
            <a:r>
              <a:rPr lang="en-US"/>
              <a:t>h-refinement means more triangles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6058CA-7047-B249-B9FF-AA63CFB98628}"/>
                  </a:ext>
                </a:extLst>
              </p14:cNvPr>
              <p14:cNvContentPartPr/>
              <p14:nvPr/>
            </p14:nvContentPartPr>
            <p14:xfrm>
              <a:off x="7975440" y="171720"/>
              <a:ext cx="4681800" cy="6960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6058CA-7047-B249-B9FF-AA63CFB986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9240" y="149760"/>
                <a:ext cx="4714200" cy="699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5209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H-Refinement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 add more triangles / polygons</a:t>
            </a:r>
          </a:p>
          <a:p>
            <a:r>
              <a:rPr lang="en-US"/>
              <a:t>But how?</a:t>
            </a:r>
          </a:p>
          <a:p>
            <a:pPr lvl="1"/>
            <a:r>
              <a:rPr lang="en-US"/>
              <a:t>We will need </a:t>
            </a:r>
            <a:r>
              <a:rPr lang="en-US" i="1"/>
              <a:t>data</a:t>
            </a:r>
            <a:r>
              <a:rPr lang="en-US"/>
              <a:t> </a:t>
            </a:r>
            <a:r>
              <a:rPr lang="en-US" i="1"/>
              <a:t>structures</a:t>
            </a:r>
            <a:endParaRPr lang="en-US"/>
          </a:p>
          <a:p>
            <a:pPr lvl="1"/>
            <a:r>
              <a:rPr lang="en-US"/>
              <a:t>Which means discussing some basics first</a:t>
            </a:r>
          </a:p>
          <a:p>
            <a:pPr lvl="1"/>
            <a:r>
              <a:rPr lang="en-US"/>
              <a:t>And identifying the operations required</a:t>
            </a:r>
          </a:p>
        </p:txBody>
      </p:sp>
    </p:spTree>
    <p:extLst>
      <p:ext uri="{BB962C8B-B14F-4D97-AF65-F5344CB8AC3E}">
        <p14:creationId xmlns:p14="http://schemas.microsoft.com/office/powerpoint/2010/main" val="241192010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Approximation Error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</a:t>
            </a:r>
            <a:r>
              <a:rPr lang="en-US" i="1"/>
              <a:t>h</a:t>
            </a:r>
            <a:r>
              <a:rPr lang="en-US"/>
              <a:t> be the maximum edge length in M</a:t>
            </a:r>
          </a:p>
          <a:p>
            <a:r>
              <a:rPr lang="en-US"/>
              <a:t>The approximation error is O(h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Corollary:		high curvature =&gt; more edges</a:t>
            </a:r>
          </a:p>
          <a:p>
            <a:pPr lvl="1"/>
            <a:r>
              <a:rPr lang="en-US"/>
              <a:t>Perceptual issues also kick in:</a:t>
            </a:r>
          </a:p>
          <a:p>
            <a:pPr lvl="1"/>
            <a:r>
              <a:rPr lang="en-US"/>
              <a:t>Humans pay more attention to:</a:t>
            </a:r>
          </a:p>
          <a:p>
            <a:pPr lvl="2"/>
            <a:r>
              <a:rPr lang="en-US"/>
              <a:t>Edges, movement, textural changes</a:t>
            </a:r>
          </a:p>
          <a:p>
            <a:pPr lvl="2"/>
            <a:r>
              <a:rPr lang="en-US"/>
              <a:t>Eyes, hands, ...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88281F-7C9D-6840-AC47-EA276E850679}"/>
                  </a:ext>
                </a:extLst>
              </p14:cNvPr>
              <p14:cNvContentPartPr/>
              <p14:nvPr/>
            </p14:nvContentPartPr>
            <p14:xfrm>
              <a:off x="1892520" y="1754280"/>
              <a:ext cx="10621800" cy="4176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88281F-7C9D-6840-AC47-EA276E8506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6320" y="1738080"/>
                <a:ext cx="10654200" cy="42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871248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5103</TotalTime>
  <Words>1217</Words>
  <Application>Microsoft Office PowerPoint</Application>
  <PresentationFormat>Custom</PresentationFormat>
  <Paragraphs>235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White</vt:lpstr>
      <vt:lpstr>02: Meshes &amp;  The Euler Formula</vt:lpstr>
      <vt:lpstr>Definition of a Curve</vt:lpstr>
      <vt:lpstr>Definition of a Surface</vt:lpstr>
      <vt:lpstr>Mathematical Ideal</vt:lpstr>
      <vt:lpstr>The Reality</vt:lpstr>
      <vt:lpstr>The Compromise</vt:lpstr>
      <vt:lpstr>Differential Geometry</vt:lpstr>
      <vt:lpstr>H-Refinement</vt:lpstr>
      <vt:lpstr>Approximation Error</vt:lpstr>
      <vt:lpstr>Formal Definition of Mesh</vt:lpstr>
      <vt:lpstr>Mesh Attributes</vt:lpstr>
      <vt:lpstr>Attribute Location</vt:lpstr>
      <vt:lpstr>Fundamental Choice</vt:lpstr>
      <vt:lpstr>Manifold Meshes</vt:lpstr>
      <vt:lpstr>Manifold Sketches</vt:lpstr>
      <vt:lpstr>Unwrapping Meshes</vt:lpstr>
      <vt:lpstr>Platonic Solids</vt:lpstr>
      <vt:lpstr>Tetrahedron</vt:lpstr>
      <vt:lpstr>Hexahedron (Cube)</vt:lpstr>
      <vt:lpstr>Octahedron</vt:lpstr>
      <vt:lpstr>Dodecahedron</vt:lpstr>
      <vt:lpstr>Icosahedron</vt:lpstr>
      <vt:lpstr>Simple Polyhedra  Planar Graphs</vt:lpstr>
      <vt:lpstr>Euler's Formula</vt:lpstr>
      <vt:lpstr>Some Examples</vt:lpstr>
      <vt:lpstr>Sketch of Proof</vt:lpstr>
      <vt:lpstr>Sketch of Proof</vt:lpstr>
      <vt:lpstr>Exercise</vt:lpstr>
      <vt:lpstr>Vertex-Face Duality</vt:lpstr>
      <vt:lpstr>Triangulation</vt:lpstr>
      <vt:lpstr>Edges &amp; Faces</vt:lpstr>
      <vt:lpstr>Edges &amp; Vertices</vt:lpstr>
      <vt:lpstr>Substitutions</vt:lpstr>
      <vt:lpstr>Consequences</vt:lpstr>
      <vt:lpstr>More Consequences</vt:lpstr>
      <vt:lpstr>Quad Meshes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01: Functions &amp; Calculus</dc:title>
  <cp:lastModifiedBy>Hamish Carr</cp:lastModifiedBy>
  <cp:revision>673</cp:revision>
  <dcterms:modified xsi:type="dcterms:W3CDTF">2021-09-30T12:03:41Z</dcterms:modified>
</cp:coreProperties>
</file>